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41"/>
  </p:notesMasterIdLst>
  <p:sldIdLst>
    <p:sldId id="256" r:id="rId2"/>
    <p:sldId id="257" r:id="rId3"/>
    <p:sldId id="263" r:id="rId4"/>
    <p:sldId id="271" r:id="rId5"/>
    <p:sldId id="264" r:id="rId6"/>
    <p:sldId id="265" r:id="rId7"/>
    <p:sldId id="268" r:id="rId8"/>
    <p:sldId id="266" r:id="rId9"/>
    <p:sldId id="267" r:id="rId10"/>
    <p:sldId id="269" r:id="rId11"/>
    <p:sldId id="270" r:id="rId12"/>
    <p:sldId id="273" r:id="rId13"/>
    <p:sldId id="274" r:id="rId14"/>
    <p:sldId id="275" r:id="rId15"/>
    <p:sldId id="260" r:id="rId16"/>
    <p:sldId id="272" r:id="rId17"/>
    <p:sldId id="276" r:id="rId18"/>
    <p:sldId id="286" r:id="rId19"/>
    <p:sldId id="279" r:id="rId20"/>
    <p:sldId id="280" r:id="rId21"/>
    <p:sldId id="389" r:id="rId22"/>
    <p:sldId id="281" r:id="rId23"/>
    <p:sldId id="277" r:id="rId24"/>
    <p:sldId id="282" r:id="rId25"/>
    <p:sldId id="283" r:id="rId26"/>
    <p:sldId id="284" r:id="rId27"/>
    <p:sldId id="392" r:id="rId28"/>
    <p:sldId id="390" r:id="rId29"/>
    <p:sldId id="393" r:id="rId30"/>
    <p:sldId id="262" r:id="rId31"/>
    <p:sldId id="261" r:id="rId32"/>
    <p:sldId id="388" r:id="rId33"/>
    <p:sldId id="287" r:id="rId34"/>
    <p:sldId id="285" r:id="rId35"/>
    <p:sldId id="394" r:id="rId36"/>
    <p:sldId id="395" r:id="rId37"/>
    <p:sldId id="396" r:id="rId38"/>
    <p:sldId id="258" r:id="rId39"/>
    <p:sldId id="259" r:id="rId40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443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887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331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1775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721940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266328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810716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355104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3603C-3783-4D97-B27D-70F0C1D2620B}">
          <p14:sldIdLst>
            <p14:sldId id="256"/>
            <p14:sldId id="257"/>
            <p14:sldId id="263"/>
          </p14:sldIdLst>
        </p14:section>
        <p14:section name="Agentic RAG" id="{696A0AE4-0927-4FEF-96DC-C63A274A03C5}">
          <p14:sldIdLst>
            <p14:sldId id="271"/>
            <p14:sldId id="264"/>
            <p14:sldId id="265"/>
            <p14:sldId id="268"/>
            <p14:sldId id="266"/>
            <p14:sldId id="267"/>
            <p14:sldId id="269"/>
            <p14:sldId id="270"/>
            <p14:sldId id="273"/>
            <p14:sldId id="274"/>
            <p14:sldId id="275"/>
            <p14:sldId id="260"/>
            <p14:sldId id="272"/>
            <p14:sldId id="276"/>
            <p14:sldId id="286"/>
            <p14:sldId id="279"/>
            <p14:sldId id="280"/>
            <p14:sldId id="389"/>
            <p14:sldId id="281"/>
            <p14:sldId id="277"/>
            <p14:sldId id="282"/>
            <p14:sldId id="283"/>
            <p14:sldId id="284"/>
            <p14:sldId id="392"/>
            <p14:sldId id="390"/>
            <p14:sldId id="393"/>
          </p14:sldIdLst>
        </p14:section>
        <p14:section name="Guardrails" id="{39812633-9E03-4810-8E31-BBE4FDEAE727}">
          <p14:sldIdLst>
            <p14:sldId id="262"/>
            <p14:sldId id="261"/>
            <p14:sldId id="388"/>
            <p14:sldId id="287"/>
            <p14:sldId id="285"/>
            <p14:sldId id="394"/>
            <p14:sldId id="395"/>
            <p14:sldId id="396"/>
          </p14:sldIdLst>
        </p14:section>
        <p14:section name="Evaluating Agents" id="{784B543D-1AB8-4D1C-8256-9C4AEF4B0EF5}">
          <p14:sldIdLst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A8692-4036-4481-BFCA-2675643BC83A}" v="47" dt="2025-12-02T15:21:48.337"/>
    <p1510:client id="{C8C990DB-BB7F-4A11-8B1F-AD3A17D407A5}" v="571" dt="2025-12-01T23:29:37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d Magen" userId="8aa9b3a3e9f3298e" providerId="LiveId" clId="{0632508D-B8B1-45FE-9445-A5847F58FF90}"/>
    <pc:docChg chg="undo custSel addSld delSld modSld sldOrd modMainMaster addSection modSection">
      <pc:chgData name="Liad Magen" userId="8aa9b3a3e9f3298e" providerId="LiveId" clId="{0632508D-B8B1-45FE-9445-A5847F58FF90}" dt="2025-12-01T23:34:58.315" v="5121" actId="20577"/>
      <pc:docMkLst>
        <pc:docMk/>
      </pc:docMkLst>
      <pc:sldChg chg="addSp delSp modSp new mod modClrScheme chgLayout">
        <pc:chgData name="Liad Magen" userId="8aa9b3a3e9f3298e" providerId="LiveId" clId="{0632508D-B8B1-45FE-9445-A5847F58FF90}" dt="2025-12-01T20:42:50.046" v="1172" actId="700"/>
        <pc:sldMkLst>
          <pc:docMk/>
          <pc:sldMk cId="2524787173" sldId="256"/>
        </pc:sldMkLst>
        <pc:spChg chg="add mod ord">
          <ac:chgData name="Liad Magen" userId="8aa9b3a3e9f3298e" providerId="LiveId" clId="{0632508D-B8B1-45FE-9445-A5847F58FF90}" dt="2025-12-01T20:42:50.046" v="1172" actId="700"/>
          <ac:spMkLst>
            <pc:docMk/>
            <pc:sldMk cId="2524787173" sldId="256"/>
            <ac:spMk id="6" creationId="{0B292B9C-1D6E-BCAE-2598-8F566E6AA67B}"/>
          </ac:spMkLst>
        </pc:spChg>
        <pc:spChg chg="add mod ord">
          <ac:chgData name="Liad Magen" userId="8aa9b3a3e9f3298e" providerId="LiveId" clId="{0632508D-B8B1-45FE-9445-A5847F58FF90}" dt="2025-12-01T20:42:50.046" v="1172" actId="700"/>
          <ac:spMkLst>
            <pc:docMk/>
            <pc:sldMk cId="2524787173" sldId="256"/>
            <ac:spMk id="7" creationId="{5923692D-23E4-C668-4586-DFBA50AACCA8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2-01T20:42:56.750" v="1174" actId="27636"/>
        <pc:sldMkLst>
          <pc:docMk/>
          <pc:sldMk cId="2441755005" sldId="257"/>
        </pc:sldMkLst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2" creationId="{D9152F37-C484-F3BC-96B7-F612D91C8DB5}"/>
          </ac:spMkLst>
        </pc:spChg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3" creationId="{7AA11E2E-B3D6-AF50-9D00-467E60BDD340}"/>
          </ac:spMkLst>
        </pc:spChg>
        <pc:spChg chg="add mod ord">
          <ac:chgData name="Liad Magen" userId="8aa9b3a3e9f3298e" providerId="LiveId" clId="{0632508D-B8B1-45FE-9445-A5847F58FF90}" dt="2025-12-01T20:42:56.750" v="1174" actId="27636"/>
          <ac:spMkLst>
            <pc:docMk/>
            <pc:sldMk cId="2441755005" sldId="257"/>
            <ac:spMk id="4" creationId="{D2A57D72-E3E9-BD5D-B87C-0C352960977D}"/>
          </ac:spMkLst>
        </pc:spChg>
        <pc:spChg chg="add del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4" creationId="{FFE44B18-D168-B09A-46C2-F44B7266B98F}"/>
          </ac:spMkLst>
        </pc:spChg>
        <pc:spChg chg="add mod or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6" creationId="{13E650A3-CC87-FEE8-68A7-C78098492723}"/>
          </ac:spMkLst>
        </pc:spChg>
        <pc:spChg chg="add del mod">
          <ac:chgData name="Liad Magen" userId="8aa9b3a3e9f3298e" providerId="LiveId" clId="{0632508D-B8B1-45FE-9445-A5847F58FF90}" dt="2025-12-01T20:42:56.732" v="1173" actId="700"/>
          <ac:spMkLst>
            <pc:docMk/>
            <pc:sldMk cId="2441755005" sldId="257"/>
            <ac:spMk id="18" creationId="{4D3D3606-FA65-4254-A97A-342456CEE4B2}"/>
          </ac:spMkLst>
        </pc:spChg>
        <pc:picChg chg="add">
          <ac:chgData name="Liad Magen" userId="8aa9b3a3e9f3298e" providerId="LiveId" clId="{0632508D-B8B1-45FE-9445-A5847F58FF90}" dt="2025-11-30T08:23:00.285" v="43" actId="26606"/>
          <ac:picMkLst>
            <pc:docMk/>
            <pc:sldMk cId="2441755005" sldId="257"/>
            <ac:picMk id="10" creationId="{A0E62354-240A-13BA-CA8C-BF35D6986CC9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0:43:15.845" v="1176" actId="700"/>
        <pc:sldMkLst>
          <pc:docMk/>
          <pc:sldMk cId="263672026" sldId="258"/>
        </pc:sldMkLst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2" creationId="{83355FFA-EBF8-BA9F-F55C-E4AC08CC9B8A}"/>
          </ac:spMkLst>
        </pc:spChg>
        <pc:spChg chg="del mod ord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3" creationId="{7A29473D-1296-B55C-3A77-499C5B4AE292}"/>
          </ac:spMkLst>
        </pc:spChg>
        <pc:spChg chg="del mod ord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4" creationId="{65C6876C-83A2-0208-692A-74347AAB55D9}"/>
          </ac:spMkLst>
        </pc:spChg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5" creationId="{7B20A82D-2BBF-AC17-2E75-A1C118684A78}"/>
          </ac:spMkLst>
        </pc:spChg>
        <pc:spChg chg="del">
          <ac:chgData name="Liad Magen" userId="8aa9b3a3e9f3298e" providerId="LiveId" clId="{0632508D-B8B1-45FE-9445-A5847F58FF90}" dt="2025-12-01T17:55:57.711" v="325" actId="700"/>
          <ac:spMkLst>
            <pc:docMk/>
            <pc:sldMk cId="263672026" sldId="258"/>
            <ac:spMk id="6" creationId="{483024A2-8999-229F-74D8-0E1D29FFCEC5}"/>
          </ac:spMkLst>
        </pc:spChg>
        <pc:spChg chg="add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7" creationId="{7B58E795-6C31-01FF-1F6A-E98A952297A2}"/>
          </ac:spMkLst>
        </pc:spChg>
        <pc:spChg chg="add del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8" creationId="{1B20F92B-479C-A9F7-B541-BA9C0EAD5F73}"/>
          </ac:spMkLst>
        </pc:spChg>
        <pc:spChg chg="add mod ord">
          <ac:chgData name="Liad Magen" userId="8aa9b3a3e9f3298e" providerId="LiveId" clId="{0632508D-B8B1-45FE-9445-A5847F58FF90}" dt="2025-12-01T20:43:15.845" v="1176" actId="700"/>
          <ac:spMkLst>
            <pc:docMk/>
            <pc:sldMk cId="263672026" sldId="258"/>
            <ac:spMk id="9" creationId="{770259AE-3C5E-2226-33B1-0D85BA3E213B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2-01T20:42:35.754" v="1170"/>
        <pc:sldMkLst>
          <pc:docMk/>
          <pc:sldMk cId="2969368604" sldId="259"/>
        </pc:sldMkLst>
        <pc:spChg chg="del mod ord">
          <ac:chgData name="Liad Magen" userId="8aa9b3a3e9f3298e" providerId="LiveId" clId="{0632508D-B8B1-45FE-9445-A5847F58FF90}" dt="2025-12-01T17:56:13.073" v="344" actId="700"/>
          <ac:spMkLst>
            <pc:docMk/>
            <pc:sldMk cId="2969368604" sldId="259"/>
            <ac:spMk id="2" creationId="{E84FD7B4-E9C6-8D5B-D0B7-86B1BC0BA44B}"/>
          </ac:spMkLst>
        </pc:spChg>
        <pc:spChg chg="del mod ord">
          <ac:chgData name="Liad Magen" userId="8aa9b3a3e9f3298e" providerId="LiveId" clId="{0632508D-B8B1-45FE-9445-A5847F58FF90}" dt="2025-12-01T17:56:13.073" v="344" actId="700"/>
          <ac:spMkLst>
            <pc:docMk/>
            <pc:sldMk cId="2969368604" sldId="259"/>
            <ac:spMk id="3" creationId="{A04B39F7-3A6A-9C81-BB12-A446CE8582B1}"/>
          </ac:spMkLst>
        </pc:spChg>
        <pc:spChg chg="add mod ord">
          <ac:chgData name="Liad Magen" userId="8aa9b3a3e9f3298e" providerId="LiveId" clId="{0632508D-B8B1-45FE-9445-A5847F58FF90}" dt="2025-12-01T20:42:35.754" v="1170"/>
          <ac:spMkLst>
            <pc:docMk/>
            <pc:sldMk cId="2969368604" sldId="259"/>
            <ac:spMk id="4" creationId="{3FE59960-D4C1-7349-4B0A-DD594995FDD6}"/>
          </ac:spMkLst>
        </pc:spChg>
        <pc:spChg chg="add del mod ord">
          <ac:chgData name="Liad Magen" userId="8aa9b3a3e9f3298e" providerId="LiveId" clId="{0632508D-B8B1-45FE-9445-A5847F58FF90}" dt="2025-12-01T18:38:07.078" v="564" actId="12084"/>
          <ac:spMkLst>
            <pc:docMk/>
            <pc:sldMk cId="2969368604" sldId="259"/>
            <ac:spMk id="5" creationId="{9876DD27-0405-E7DC-41EA-C7BF3405BEE8}"/>
          </ac:spMkLst>
        </pc:spChg>
        <pc:spChg chg="add mod ord">
          <ac:chgData name="Liad Magen" userId="8aa9b3a3e9f3298e" providerId="LiveId" clId="{0632508D-B8B1-45FE-9445-A5847F58FF90}" dt="2025-12-01T20:42:35.754" v="1170"/>
          <ac:spMkLst>
            <pc:docMk/>
            <pc:sldMk cId="2969368604" sldId="259"/>
            <ac:spMk id="6" creationId="{55A50179-8477-B8C2-B3EF-93647C95CB1D}"/>
          </ac:spMkLst>
        </pc:spChg>
        <pc:graphicFrameChg chg="add mod">
          <ac:chgData name="Liad Magen" userId="8aa9b3a3e9f3298e" providerId="LiveId" clId="{0632508D-B8B1-45FE-9445-A5847F58FF90}" dt="2025-12-01T20:41:58.899" v="1169"/>
          <ac:graphicFrameMkLst>
            <pc:docMk/>
            <pc:sldMk cId="2969368604" sldId="259"/>
            <ac:graphicFrameMk id="7" creationId="{5F05C7C3-0080-5513-7D68-9E1E164F1C03}"/>
          </ac:graphicFrameMkLst>
        </pc:graphicFrameChg>
      </pc:sldChg>
      <pc:sldChg chg="addSp delSp modSp new mod ord modClrScheme chgLayout">
        <pc:chgData name="Liad Magen" userId="8aa9b3a3e9f3298e" providerId="LiveId" clId="{0632508D-B8B1-45FE-9445-A5847F58FF90}" dt="2025-12-01T22:27:21.919" v="2098"/>
        <pc:sldMkLst>
          <pc:docMk/>
          <pc:sldMk cId="878118311" sldId="260"/>
        </pc:sldMkLst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2" creationId="{82BEBD9E-D7A5-94B8-97F2-EFD6560C83DF}"/>
          </ac:spMkLst>
        </pc:spChg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3" creationId="{D2002927-6965-1B95-008C-4111AF879D87}"/>
          </ac:spMkLst>
        </pc:spChg>
        <pc:spChg chg="del mod ord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4" creationId="{0BA3029D-EB14-9409-9614-8EB732A4D54C}"/>
          </ac:spMkLst>
        </pc:spChg>
        <pc:spChg chg="del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5" creationId="{D98C6E20-779B-22E7-896A-ECC2B3B81379}"/>
          </ac:spMkLst>
        </pc:spChg>
        <pc:spChg chg="del">
          <ac:chgData name="Liad Magen" userId="8aa9b3a3e9f3298e" providerId="LiveId" clId="{0632508D-B8B1-45FE-9445-A5847F58FF90}" dt="2025-12-01T19:32:07.979" v="568" actId="700"/>
          <ac:spMkLst>
            <pc:docMk/>
            <pc:sldMk cId="878118311" sldId="260"/>
            <ac:spMk id="6" creationId="{1BC90E83-290D-4337-A9F1-581438B1DFD8}"/>
          </ac:spMkLst>
        </pc:spChg>
        <pc:spChg chg="add mod ord">
          <ac:chgData name="Liad Magen" userId="8aa9b3a3e9f3298e" providerId="LiveId" clId="{0632508D-B8B1-45FE-9445-A5847F58FF90}" dt="2025-12-01T21:09:26.340" v="1885" actId="700"/>
          <ac:spMkLst>
            <pc:docMk/>
            <pc:sldMk cId="878118311" sldId="260"/>
            <ac:spMk id="7" creationId="{6D56B7D5-35A6-D8B8-CBA6-836CE538A4FB}"/>
          </ac:spMkLst>
        </pc:spChg>
        <pc:spChg chg="add del mod ord">
          <ac:chgData name="Liad Magen" userId="8aa9b3a3e9f3298e" providerId="LiveId" clId="{0632508D-B8B1-45FE-9445-A5847F58FF90}" dt="2025-12-01T19:33:27.497" v="647" actId="12084"/>
          <ac:spMkLst>
            <pc:docMk/>
            <pc:sldMk cId="878118311" sldId="260"/>
            <ac:spMk id="8" creationId="{DC868703-AB37-0441-5DB5-17693AA75CD1}"/>
          </ac:spMkLst>
        </pc:spChg>
        <pc:spChg chg="add del mod ord">
          <ac:chgData name="Liad Magen" userId="8aa9b3a3e9f3298e" providerId="LiveId" clId="{0632508D-B8B1-45FE-9445-A5847F58FF90}" dt="2025-12-01T21:09:26.340" v="1885" actId="700"/>
          <ac:spMkLst>
            <pc:docMk/>
            <pc:sldMk cId="878118311" sldId="260"/>
            <ac:spMk id="9" creationId="{828AAC9B-D93A-F94E-DA66-1796B374C28D}"/>
          </ac:spMkLst>
        </pc:spChg>
        <pc:spChg chg="add mod">
          <ac:chgData name="Liad Magen" userId="8aa9b3a3e9f3298e" providerId="LiveId" clId="{0632508D-B8B1-45FE-9445-A5847F58FF90}" dt="2025-12-01T19:32:14.557" v="571" actId="1076"/>
          <ac:spMkLst>
            <pc:docMk/>
            <pc:sldMk cId="878118311" sldId="260"/>
            <ac:spMk id="11" creationId="{532EE385-AEEE-2509-9C27-421CBE3056E2}"/>
          </ac:spMkLst>
        </pc:spChg>
        <pc:spChg chg="add del mod">
          <ac:chgData name="Liad Magen" userId="8aa9b3a3e9f3298e" providerId="LiveId" clId="{0632508D-B8B1-45FE-9445-A5847F58FF90}" dt="2025-12-01T19:36:38.175" v="701" actId="478"/>
          <ac:spMkLst>
            <pc:docMk/>
            <pc:sldMk cId="878118311" sldId="260"/>
            <ac:spMk id="14" creationId="{B0C3C4E0-1413-2754-58D5-2F5895E2B1F8}"/>
          </ac:spMkLst>
        </pc:spChg>
        <pc:spChg chg="add mod">
          <ac:chgData name="Liad Magen" userId="8aa9b3a3e9f3298e" providerId="LiveId" clId="{0632508D-B8B1-45FE-9445-A5847F58FF90}" dt="2025-12-01T19:38:24.272" v="732" actId="164"/>
          <ac:spMkLst>
            <pc:docMk/>
            <pc:sldMk cId="878118311" sldId="260"/>
            <ac:spMk id="15" creationId="{82EA6E70-41FE-E800-7714-B6140BF638C1}"/>
          </ac:spMkLst>
        </pc:spChg>
        <pc:spChg chg="add mod">
          <ac:chgData name="Liad Magen" userId="8aa9b3a3e9f3298e" providerId="LiveId" clId="{0632508D-B8B1-45FE-9445-A5847F58FF90}" dt="2025-12-01T21:16:38.564" v="2031" actId="207"/>
          <ac:spMkLst>
            <pc:docMk/>
            <pc:sldMk cId="878118311" sldId="260"/>
            <ac:spMk id="16" creationId="{55367323-1900-4132-8938-0442C3105D78}"/>
          </ac:spMkLst>
        </pc:spChg>
        <pc:spChg chg="add mod">
          <ac:chgData name="Liad Magen" userId="8aa9b3a3e9f3298e" providerId="LiveId" clId="{0632508D-B8B1-45FE-9445-A5847F58FF90}" dt="2025-12-01T21:11:19.157" v="1969" actId="114"/>
          <ac:spMkLst>
            <pc:docMk/>
            <pc:sldMk cId="878118311" sldId="260"/>
            <ac:spMk id="17" creationId="{5A266FFA-8BB8-0C8D-6D32-0AE41950DD52}"/>
          </ac:spMkLst>
        </pc:spChg>
        <pc:spChg chg="add mod">
          <ac:chgData name="Liad Magen" userId="8aa9b3a3e9f3298e" providerId="LiveId" clId="{0632508D-B8B1-45FE-9445-A5847F58FF90}" dt="2025-12-01T21:11:21.441" v="1970" actId="114"/>
          <ac:spMkLst>
            <pc:docMk/>
            <pc:sldMk cId="878118311" sldId="260"/>
            <ac:spMk id="18" creationId="{F09D2C15-40B4-A14D-F867-112D992E9665}"/>
          </ac:spMkLst>
        </pc:spChg>
        <pc:spChg chg="add mod">
          <ac:chgData name="Liad Magen" userId="8aa9b3a3e9f3298e" providerId="LiveId" clId="{0632508D-B8B1-45FE-9445-A5847F58FF90}" dt="2025-12-01T21:11:23.927" v="1971" actId="114"/>
          <ac:spMkLst>
            <pc:docMk/>
            <pc:sldMk cId="878118311" sldId="260"/>
            <ac:spMk id="19" creationId="{B7344540-2493-81A2-8CAD-4D524BE3D15C}"/>
          </ac:spMkLst>
        </pc:spChg>
        <pc:spChg chg="add mod">
          <ac:chgData name="Liad Magen" userId="8aa9b3a3e9f3298e" providerId="LiveId" clId="{0632508D-B8B1-45FE-9445-A5847F58FF90}" dt="2025-12-01T21:11:26.462" v="1972" actId="114"/>
          <ac:spMkLst>
            <pc:docMk/>
            <pc:sldMk cId="878118311" sldId="260"/>
            <ac:spMk id="20" creationId="{F6BAAEC3-B35E-3BCB-4A10-E744B95F286A}"/>
          </ac:spMkLst>
        </pc:spChg>
        <pc:grpChg chg="add mod">
          <ac:chgData name="Liad Magen" userId="8aa9b3a3e9f3298e" providerId="LiveId" clId="{0632508D-B8B1-45FE-9445-A5847F58FF90}" dt="2025-12-01T21:14:24.384" v="2010" actId="1076"/>
          <ac:grpSpMkLst>
            <pc:docMk/>
            <pc:sldMk cId="878118311" sldId="260"/>
            <ac:grpSpMk id="21" creationId="{6DA87ECF-C407-F783-7AA2-776040E0788E}"/>
          </ac:grpSpMkLst>
        </pc:grpChg>
        <pc:graphicFrameChg chg="add del mod">
          <ac:chgData name="Liad Magen" userId="8aa9b3a3e9f3298e" providerId="LiveId" clId="{0632508D-B8B1-45FE-9445-A5847F58FF90}" dt="2025-12-01T19:36:08.701" v="677" actId="21"/>
          <ac:graphicFrameMkLst>
            <pc:docMk/>
            <pc:sldMk cId="878118311" sldId="260"/>
            <ac:graphicFrameMk id="12" creationId="{083880DB-5DB8-9E23-3316-8C26DC5BB425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2-01T23:05:03.854" v="3498"/>
        <pc:sldMkLst>
          <pc:docMk/>
          <pc:sldMk cId="121552369" sldId="261"/>
        </pc:sldMkLst>
        <pc:spChg chg="mod ord">
          <ac:chgData name="Liad Magen" userId="8aa9b3a3e9f3298e" providerId="LiveId" clId="{0632508D-B8B1-45FE-9445-A5847F58FF90}" dt="2025-12-01T23:05:03.854" v="3498"/>
          <ac:spMkLst>
            <pc:docMk/>
            <pc:sldMk cId="121552369" sldId="261"/>
            <ac:spMk id="2" creationId="{B5408919-6DB2-AF35-56F5-84F5B2657B7F}"/>
          </ac:spMkLst>
        </pc:spChg>
        <pc:spChg chg="del">
          <ac:chgData name="Liad Magen" userId="8aa9b3a3e9f3298e" providerId="LiveId" clId="{0632508D-B8B1-45FE-9445-A5847F58FF90}" dt="2025-12-01T20:04:30.115" v="745"/>
          <ac:spMkLst>
            <pc:docMk/>
            <pc:sldMk cId="121552369" sldId="261"/>
            <ac:spMk id="3" creationId="{3F4473BB-0457-8D01-CA0E-E449C0FC9A08}"/>
          </ac:spMkLst>
        </pc:spChg>
        <pc:spChg chg="del mod">
          <ac:chgData name="Liad Magen" userId="8aa9b3a3e9f3298e" providerId="LiveId" clId="{0632508D-B8B1-45FE-9445-A5847F58FF90}" dt="2025-12-01T23:04:55.166" v="3497" actId="700"/>
          <ac:spMkLst>
            <pc:docMk/>
            <pc:sldMk cId="121552369" sldId="261"/>
            <ac:spMk id="4" creationId="{DE282070-8EA9-604B-B9F7-EE5AE3F1EF99}"/>
          </ac:spMkLst>
        </pc:spChg>
        <pc:spChg chg="add del mod">
          <ac:chgData name="Liad Magen" userId="8aa9b3a3e9f3298e" providerId="LiveId" clId="{0632508D-B8B1-45FE-9445-A5847F58FF90}" dt="2025-12-01T20:05:31.443" v="752" actId="478"/>
          <ac:spMkLst>
            <pc:docMk/>
            <pc:sldMk cId="121552369" sldId="261"/>
            <ac:spMk id="6" creationId="{C5160FEE-9101-5FD5-50D1-9C19BCAA333C}"/>
          </ac:spMkLst>
        </pc:spChg>
        <pc:spChg chg="add mod">
          <ac:chgData name="Liad Magen" userId="8aa9b3a3e9f3298e" providerId="LiveId" clId="{0632508D-B8B1-45FE-9445-A5847F58FF90}" dt="2025-12-01T20:05:44.392" v="757" actId="1076"/>
          <ac:spMkLst>
            <pc:docMk/>
            <pc:sldMk cId="121552369" sldId="261"/>
            <ac:spMk id="8" creationId="{A8C84858-C7F3-869E-5042-24B247AE0B7E}"/>
          </ac:spMkLst>
        </pc:spChg>
        <pc:picChg chg="add mod ord">
          <ac:chgData name="Liad Magen" userId="8aa9b3a3e9f3298e" providerId="LiveId" clId="{0632508D-B8B1-45FE-9445-A5847F58FF90}" dt="2025-12-01T23:04:55.166" v="3497" actId="700"/>
          <ac:picMkLst>
            <pc:docMk/>
            <pc:sldMk cId="121552369" sldId="261"/>
            <ac:picMk id="1026" creationId="{C80613F0-16AE-DA52-7E6F-DDA0B4484A78}"/>
          </ac:picMkLst>
        </pc:picChg>
      </pc:sldChg>
      <pc:sldChg chg="addSp delSp modSp new mod ord setBg modClrScheme chgLayout">
        <pc:chgData name="Liad Magen" userId="8aa9b3a3e9f3298e" providerId="LiveId" clId="{0632508D-B8B1-45FE-9445-A5847F58FF90}" dt="2025-12-01T20:43:36.411" v="1179" actId="700"/>
        <pc:sldMkLst>
          <pc:docMk/>
          <pc:sldMk cId="3778661846" sldId="262"/>
        </pc:sldMkLst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2" creationId="{F2484CD1-2FA0-EBB3-38A7-AE01C1AA76F1}"/>
          </ac:spMkLst>
        </pc:spChg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3" creationId="{1467B053-2B86-496E-1809-BC87EC041BE0}"/>
          </ac:spMkLst>
        </pc:spChg>
        <pc:spChg chg="del mod ord">
          <ac:chgData name="Liad Magen" userId="8aa9b3a3e9f3298e" providerId="LiveId" clId="{0632508D-B8B1-45FE-9445-A5847F58FF90}" dt="2025-12-01T20:06:37.870" v="763" actId="700"/>
          <ac:spMkLst>
            <pc:docMk/>
            <pc:sldMk cId="3778661846" sldId="262"/>
            <ac:spMk id="4" creationId="{4F8A6EE9-4142-BF42-E9F4-7FE24E6FFFE5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5" creationId="{36243DDA-FA25-FDBC-4921-B3260429FEDD}"/>
          </ac:spMkLst>
        </pc:spChg>
        <pc:spChg chg="add del mod ord">
          <ac:chgData name="Liad Magen" userId="8aa9b3a3e9f3298e" providerId="LiveId" clId="{0632508D-B8B1-45FE-9445-A5847F58FF90}" dt="2025-12-01T20:07:45.644" v="805" actId="26606"/>
          <ac:spMkLst>
            <pc:docMk/>
            <pc:sldMk cId="3778661846" sldId="262"/>
            <ac:spMk id="6" creationId="{D2C4FE03-046E-8727-B0A0-DE70167BF138}"/>
          </ac:spMkLst>
        </pc:spChg>
        <pc:spChg chg="add del mod ord">
          <ac:chgData name="Liad Magen" userId="8aa9b3a3e9f3298e" providerId="LiveId" clId="{0632508D-B8B1-45FE-9445-A5847F58FF90}" dt="2025-12-01T20:07:25.602" v="802" actId="931"/>
          <ac:spMkLst>
            <pc:docMk/>
            <pc:sldMk cId="3778661846" sldId="262"/>
            <ac:spMk id="7" creationId="{D4B0F67E-5D5E-27DF-8286-1EFA3FD0255B}"/>
          </ac:spMkLst>
        </pc:spChg>
        <pc:spChg chg="add del mod">
          <ac:chgData name="Liad Magen" userId="8aa9b3a3e9f3298e" providerId="LiveId" clId="{0632508D-B8B1-45FE-9445-A5847F58FF90}" dt="2025-12-01T20:07:59.626" v="809" actId="478"/>
          <ac:spMkLst>
            <pc:docMk/>
            <pc:sldMk cId="3778661846" sldId="262"/>
            <ac:spMk id="10" creationId="{F54CAD63-AF6F-ECAA-76A9-906D0FCB86A4}"/>
          </ac:spMkLst>
        </pc:spChg>
        <pc:spChg chg="add del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1" creationId="{464F3F98-E691-D9D6-8753-3FCE759937F5}"/>
          </ac:spMkLst>
        </pc:spChg>
        <pc:spChg chg="add del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2" creationId="{63FF79AC-3A7B-9193-C984-122729FAED6D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3" creationId="{9C827101-31F5-F5AF-B1A4-6E82C8471E16}"/>
          </ac:spMkLst>
        </pc:spChg>
        <pc:spChg chg="add mod ord">
          <ac:chgData name="Liad Magen" userId="8aa9b3a3e9f3298e" providerId="LiveId" clId="{0632508D-B8B1-45FE-9445-A5847F58FF90}" dt="2025-12-01T20:43:36.411" v="1179" actId="700"/>
          <ac:spMkLst>
            <pc:docMk/>
            <pc:sldMk cId="3778661846" sldId="262"/>
            <ac:spMk id="14" creationId="{47826E0C-BD28-A569-E3E3-DBE00A46C1ED}"/>
          </ac:spMkLst>
        </pc:spChg>
        <pc:picChg chg="add del mod">
          <ac:chgData name="Liad Magen" userId="8aa9b3a3e9f3298e" providerId="LiveId" clId="{0632508D-B8B1-45FE-9445-A5847F58FF90}" dt="2025-12-01T20:07:56.185" v="808" actId="21"/>
          <ac:picMkLst>
            <pc:docMk/>
            <pc:sldMk cId="3778661846" sldId="262"/>
            <ac:picMk id="9" creationId="{9F0DE111-818D-4AC3-E1C8-43883C5C5C16}"/>
          </ac:picMkLst>
        </pc:picChg>
      </pc:sldChg>
      <pc:sldChg chg="addSp delSp modSp new del mod modClrScheme chgLayout">
        <pc:chgData name="Liad Magen" userId="8aa9b3a3e9f3298e" providerId="LiveId" clId="{0632508D-B8B1-45FE-9445-A5847F58FF90}" dt="2025-12-01T21:11:39.493" v="1973" actId="2696"/>
        <pc:sldMkLst>
          <pc:docMk/>
          <pc:sldMk cId="982398887" sldId="263"/>
        </pc:sldMkLst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2" creationId="{2580D9AC-0B27-92A1-8F7A-0FC4FCDC0487}"/>
          </ac:spMkLst>
        </pc:spChg>
        <pc:spChg chg="del mod ord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3" creationId="{B11AA2CB-6076-6B60-FD4D-F425D71FDF61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4" creationId="{57F0B91C-CE1B-8C66-B743-C3C8B3B0D4DB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5" creationId="{ECC37317-2CAD-C04B-725C-EBDEE8984717}"/>
          </ac:spMkLst>
        </pc:spChg>
        <pc:spChg chg="del">
          <ac:chgData name="Liad Magen" userId="8aa9b3a3e9f3298e" providerId="LiveId" clId="{0632508D-B8B1-45FE-9445-A5847F58FF90}" dt="2025-12-01T20:11:20.635" v="1115" actId="700"/>
          <ac:spMkLst>
            <pc:docMk/>
            <pc:sldMk cId="982398887" sldId="263"/>
            <ac:spMk id="6" creationId="{B485A7FA-A39C-DA51-2D99-D52A355EB8B9}"/>
          </ac:spMkLst>
        </pc:spChg>
        <pc:spChg chg="add mod ord">
          <ac:chgData name="Liad Magen" userId="8aa9b3a3e9f3298e" providerId="LiveId" clId="{0632508D-B8B1-45FE-9445-A5847F58FF90}" dt="2025-12-01T20:43:07.120" v="1175" actId="700"/>
          <ac:spMkLst>
            <pc:docMk/>
            <pc:sldMk cId="982398887" sldId="263"/>
            <ac:spMk id="7" creationId="{7D57BCEA-E8BB-22CF-9B0B-D9EA25AFCB35}"/>
          </ac:spMkLst>
        </pc:spChg>
        <pc:graphicFrameChg chg="add mod modGraphic">
          <ac:chgData name="Liad Magen" userId="8aa9b3a3e9f3298e" providerId="LiveId" clId="{0632508D-B8B1-45FE-9445-A5847F58FF90}" dt="2025-12-01T20:12:18.503" v="1163" actId="1076"/>
          <ac:graphicFrameMkLst>
            <pc:docMk/>
            <pc:sldMk cId="982398887" sldId="263"/>
            <ac:graphicFrameMk id="9" creationId="{B29755EB-26E4-81E2-5DC0-09D4B8F35C57}"/>
          </ac:graphicFrameMkLst>
        </pc:graphicFrameChg>
        <pc:graphicFrameChg chg="add mod modGraphic">
          <ac:chgData name="Liad Magen" userId="8aa9b3a3e9f3298e" providerId="LiveId" clId="{0632508D-B8B1-45FE-9445-A5847F58FF90}" dt="2025-12-01T20:12:27.026" v="1166" actId="1076"/>
          <ac:graphicFrameMkLst>
            <pc:docMk/>
            <pc:sldMk cId="982398887" sldId="263"/>
            <ac:graphicFrameMk id="11" creationId="{43EEC2B0-F293-31A5-8B78-C15BAB91230B}"/>
          </ac:graphicFrameMkLst>
        </pc:graphicFrameChg>
      </pc:sldChg>
      <pc:sldChg chg="addSp modSp add mod">
        <pc:chgData name="Liad Magen" userId="8aa9b3a3e9f3298e" providerId="LiveId" clId="{0632508D-B8B1-45FE-9445-A5847F58FF90}" dt="2025-12-01T21:14:04.983" v="2008" actId="1076"/>
        <pc:sldMkLst>
          <pc:docMk/>
          <pc:sldMk cId="3309825000" sldId="263"/>
        </pc:sldMkLst>
        <pc:graphicFrameChg chg="add mod modGraphic">
          <ac:chgData name="Liad Magen" userId="8aa9b3a3e9f3298e" providerId="LiveId" clId="{0632508D-B8B1-45FE-9445-A5847F58FF90}" dt="2025-12-01T21:14:04.983" v="2008" actId="1076"/>
          <ac:graphicFrameMkLst>
            <pc:docMk/>
            <pc:sldMk cId="3309825000" sldId="263"/>
            <ac:graphicFrameMk id="3" creationId="{8FE32871-1F33-B6E1-4A59-476F3C3E5BFE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2-01T20:54:46.459" v="1321" actId="20577"/>
        <pc:sldMkLst>
          <pc:docMk/>
          <pc:sldMk cId="3981767803" sldId="264"/>
        </pc:sldMkLst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2" creationId="{9221262D-80D5-4654-E38C-61B5F1654131}"/>
          </ac:spMkLst>
        </pc:spChg>
        <pc:spChg chg="del mod ord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3" creationId="{F9069066-148C-7109-2F49-1D3597FC7338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4" creationId="{31C513F4-8097-1B5F-6969-C2278C2598A9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5" creationId="{50B906D5-C317-0255-10BD-3B3A8B094466}"/>
          </ac:spMkLst>
        </pc:spChg>
        <pc:spChg chg="del">
          <ac:chgData name="Liad Magen" userId="8aa9b3a3e9f3298e" providerId="LiveId" clId="{0632508D-B8B1-45FE-9445-A5847F58FF90}" dt="2025-12-01T20:41:30.585" v="1168" actId="700"/>
          <ac:spMkLst>
            <pc:docMk/>
            <pc:sldMk cId="3981767803" sldId="264"/>
            <ac:spMk id="6" creationId="{C6C0FA80-7BC9-4CE6-0C53-5F1A35D5501D}"/>
          </ac:spMkLst>
        </pc:spChg>
        <pc:spChg chg="add del mod ord">
          <ac:chgData name="Liad Magen" userId="8aa9b3a3e9f3298e" providerId="LiveId" clId="{0632508D-B8B1-45FE-9445-A5847F58FF90}" dt="2025-12-01T20:42:44.074" v="1171" actId="700"/>
          <ac:spMkLst>
            <pc:docMk/>
            <pc:sldMk cId="3981767803" sldId="264"/>
            <ac:spMk id="7" creationId="{7AC95BF9-D447-4322-8562-01FEE6754022}"/>
          </ac:spMkLst>
        </pc:spChg>
        <pc:spChg chg="add mod ord">
          <ac:chgData name="Liad Magen" userId="8aa9b3a3e9f3298e" providerId="LiveId" clId="{0632508D-B8B1-45FE-9445-A5847F58FF90}" dt="2025-12-01T20:54:46.459" v="1321" actId="20577"/>
          <ac:spMkLst>
            <pc:docMk/>
            <pc:sldMk cId="3981767803" sldId="264"/>
            <ac:spMk id="8" creationId="{A630DF69-EE9D-E447-3D16-853FCDEA7513}"/>
          </ac:spMkLst>
        </pc:spChg>
        <pc:spChg chg="add mod">
          <ac:chgData name="Liad Magen" userId="8aa9b3a3e9f3298e" providerId="LiveId" clId="{0632508D-B8B1-45FE-9445-A5847F58FF90}" dt="2025-12-01T20:49:35.713" v="1214" actId="1076"/>
          <ac:spMkLst>
            <pc:docMk/>
            <pc:sldMk cId="3981767803" sldId="264"/>
            <ac:spMk id="9" creationId="{C31755A8-1713-9533-F110-797AF7EB9318}"/>
          </ac:spMkLst>
        </pc:spChg>
        <pc:spChg chg="add mod">
          <ac:chgData name="Liad Magen" userId="8aa9b3a3e9f3298e" providerId="LiveId" clId="{0632508D-B8B1-45FE-9445-A5847F58FF90}" dt="2025-12-01T20:50:48.656" v="1250" actId="207"/>
          <ac:spMkLst>
            <pc:docMk/>
            <pc:sldMk cId="3981767803" sldId="264"/>
            <ac:spMk id="10" creationId="{55D96809-96F1-3710-DE9F-E6C305656144}"/>
          </ac:spMkLst>
        </pc:spChg>
        <pc:spChg chg="add del mod">
          <ac:chgData name="Liad Magen" userId="8aa9b3a3e9f3298e" providerId="LiveId" clId="{0632508D-B8B1-45FE-9445-A5847F58FF90}" dt="2025-12-01T20:49:32.381" v="1213" actId="478"/>
          <ac:spMkLst>
            <pc:docMk/>
            <pc:sldMk cId="3981767803" sldId="264"/>
            <ac:spMk id="11" creationId="{116CEA13-4773-D8B0-8F64-EE850D2F2A3A}"/>
          </ac:spMkLst>
        </pc:spChg>
        <pc:spChg chg="add mod">
          <ac:chgData name="Liad Magen" userId="8aa9b3a3e9f3298e" providerId="LiveId" clId="{0632508D-B8B1-45FE-9445-A5847F58FF90}" dt="2025-12-01T20:50:54.141" v="1252" actId="207"/>
          <ac:spMkLst>
            <pc:docMk/>
            <pc:sldMk cId="3981767803" sldId="264"/>
            <ac:spMk id="14" creationId="{BEABD330-63B6-7FEF-2AF3-383D19472EC4}"/>
          </ac:spMkLst>
        </pc:spChg>
        <pc:spChg chg="add mod">
          <ac:chgData name="Liad Magen" userId="8aa9b3a3e9f3298e" providerId="LiveId" clId="{0632508D-B8B1-45FE-9445-A5847F58FF90}" dt="2025-12-01T20:53:51.030" v="1304" actId="122"/>
          <ac:spMkLst>
            <pc:docMk/>
            <pc:sldMk cId="3981767803" sldId="264"/>
            <ac:spMk id="19" creationId="{A98FA56F-E480-B9E2-CF43-C511BA5C1710}"/>
          </ac:spMkLst>
        </pc:spChg>
        <pc:spChg chg="add del mod">
          <ac:chgData name="Liad Magen" userId="8aa9b3a3e9f3298e" providerId="LiveId" clId="{0632508D-B8B1-45FE-9445-A5847F58FF90}" dt="2025-12-01T20:51:47.445" v="1276" actId="478"/>
          <ac:spMkLst>
            <pc:docMk/>
            <pc:sldMk cId="3981767803" sldId="264"/>
            <ac:spMk id="20" creationId="{A07266F8-7D43-6CBA-6D6F-8C7A0CE715AA}"/>
          </ac:spMkLst>
        </pc:spChg>
        <pc:picChg chg="add mod">
          <ac:chgData name="Liad Magen" userId="8aa9b3a3e9f3298e" providerId="LiveId" clId="{0632508D-B8B1-45FE-9445-A5847F58FF90}" dt="2025-12-01T20:50:12.021" v="1217" actId="1076"/>
          <ac:picMkLst>
            <pc:docMk/>
            <pc:sldMk cId="3981767803" sldId="264"/>
            <ac:picMk id="13" creationId="{E09010E6-38CE-FE87-0C94-C2EACEA2CB67}"/>
          </ac:picMkLst>
        </pc:picChg>
        <pc:cxnChg chg="add mod">
          <ac:chgData name="Liad Magen" userId="8aa9b3a3e9f3298e" providerId="LiveId" clId="{0632508D-B8B1-45FE-9445-A5847F58FF90}" dt="2025-12-01T20:51:04.452" v="1254" actId="208"/>
          <ac:cxnSpMkLst>
            <pc:docMk/>
            <pc:sldMk cId="3981767803" sldId="264"/>
            <ac:cxnSpMk id="16" creationId="{0A6601FC-BE18-385F-B95C-4627BF3072FA}"/>
          </ac:cxnSpMkLst>
        </pc:cxnChg>
        <pc:cxnChg chg="add mod">
          <ac:chgData name="Liad Magen" userId="8aa9b3a3e9f3298e" providerId="LiveId" clId="{0632508D-B8B1-45FE-9445-A5847F58FF90}" dt="2025-12-01T20:51:07.625" v="1256" actId="1076"/>
          <ac:cxnSpMkLst>
            <pc:docMk/>
            <pc:sldMk cId="3981767803" sldId="264"/>
            <ac:cxnSpMk id="17" creationId="{1BA34C55-5DCF-B78D-FAE1-DF58FD3E4C95}"/>
          </ac:cxnSpMkLst>
        </pc:cxnChg>
        <pc:cxnChg chg="add mod">
          <ac:chgData name="Liad Magen" userId="8aa9b3a3e9f3298e" providerId="LiveId" clId="{0632508D-B8B1-45FE-9445-A5847F58FF90}" dt="2025-12-01T20:51:12.046" v="1258" actId="1076"/>
          <ac:cxnSpMkLst>
            <pc:docMk/>
            <pc:sldMk cId="3981767803" sldId="264"/>
            <ac:cxnSpMk id="18" creationId="{63A2785C-85D6-FB48-E58C-125134375FD9}"/>
          </ac:cxnSpMkLst>
        </pc:cxnChg>
        <pc:cxnChg chg="add mod">
          <ac:chgData name="Liad Magen" userId="8aa9b3a3e9f3298e" providerId="LiveId" clId="{0632508D-B8B1-45FE-9445-A5847F58FF90}" dt="2025-12-01T20:52:17.123" v="1280"/>
          <ac:cxnSpMkLst>
            <pc:docMk/>
            <pc:sldMk cId="3981767803" sldId="264"/>
            <ac:cxnSpMk id="22" creationId="{22C6A118-58C0-936A-C644-0B564D75B85D}"/>
          </ac:cxnSpMkLst>
        </pc:cxnChg>
        <pc:cxnChg chg="add del mod">
          <ac:chgData name="Liad Magen" userId="8aa9b3a3e9f3298e" providerId="LiveId" clId="{0632508D-B8B1-45FE-9445-A5847F58FF90}" dt="2025-12-01T20:52:47.147" v="1286" actId="478"/>
          <ac:cxnSpMkLst>
            <pc:docMk/>
            <pc:sldMk cId="3981767803" sldId="264"/>
            <ac:cxnSpMk id="23" creationId="{4B8680E0-DDE3-962B-DF7D-898B6022196C}"/>
          </ac:cxnSpMkLst>
        </pc:cxnChg>
        <pc:cxnChg chg="add del mod">
          <ac:chgData name="Liad Magen" userId="8aa9b3a3e9f3298e" providerId="LiveId" clId="{0632508D-B8B1-45FE-9445-A5847F58FF90}" dt="2025-12-01T20:53:16.276" v="1294" actId="11529"/>
          <ac:cxnSpMkLst>
            <pc:docMk/>
            <pc:sldMk cId="3981767803" sldId="264"/>
            <ac:cxnSpMk id="28" creationId="{6DE540CC-F82B-3D09-A576-7901464D6D71}"/>
          </ac:cxnSpMkLst>
        </pc:cxnChg>
        <pc:cxnChg chg="add mod">
          <ac:chgData name="Liad Magen" userId="8aa9b3a3e9f3298e" providerId="LiveId" clId="{0632508D-B8B1-45FE-9445-A5847F58FF90}" dt="2025-12-01T20:54:00.681" v="1305" actId="14100"/>
          <ac:cxnSpMkLst>
            <pc:docMk/>
            <pc:sldMk cId="3981767803" sldId="264"/>
            <ac:cxnSpMk id="32" creationId="{4047015A-06F8-D1EF-65B5-916812005CAF}"/>
          </ac:cxnSpMkLst>
        </pc:cxnChg>
      </pc:sldChg>
      <pc:sldChg chg="addSp modSp new mod">
        <pc:chgData name="Liad Magen" userId="8aa9b3a3e9f3298e" providerId="LiveId" clId="{0632508D-B8B1-45FE-9445-A5847F58FF90}" dt="2025-12-01T20:55:04.028" v="1337" actId="20577"/>
        <pc:sldMkLst>
          <pc:docMk/>
          <pc:sldMk cId="3188520011" sldId="265"/>
        </pc:sldMkLst>
        <pc:spChg chg="mod">
          <ac:chgData name="Liad Magen" userId="8aa9b3a3e9f3298e" providerId="LiveId" clId="{0632508D-B8B1-45FE-9445-A5847F58FF90}" dt="2025-12-01T20:55:04.028" v="1337" actId="20577"/>
          <ac:spMkLst>
            <pc:docMk/>
            <pc:sldMk cId="3188520011" sldId="265"/>
            <ac:spMk id="2" creationId="{A9E4AC53-5776-189E-BB4D-1311C2DFD5EB}"/>
          </ac:spMkLst>
        </pc:spChg>
        <pc:picChg chg="add mod">
          <ac:chgData name="Liad Magen" userId="8aa9b3a3e9f3298e" providerId="LiveId" clId="{0632508D-B8B1-45FE-9445-A5847F58FF90}" dt="2025-12-01T20:55:00.280" v="1327" actId="1076"/>
          <ac:picMkLst>
            <pc:docMk/>
            <pc:sldMk cId="3188520011" sldId="265"/>
            <ac:picMk id="4" creationId="{672D0C64-A693-FDCC-6308-F1347FED8FBF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0:58:45.864" v="1671" actId="12100"/>
        <pc:sldMkLst>
          <pc:docMk/>
          <pc:sldMk cId="2311197526" sldId="266"/>
        </pc:sldMkLst>
        <pc:spChg chg="del mod ord">
          <ac:chgData name="Liad Magen" userId="8aa9b3a3e9f3298e" providerId="LiveId" clId="{0632508D-B8B1-45FE-9445-A5847F58FF90}" dt="2025-12-01T20:56:22.132" v="1339" actId="700"/>
          <ac:spMkLst>
            <pc:docMk/>
            <pc:sldMk cId="2311197526" sldId="266"/>
            <ac:spMk id="2" creationId="{05CA1A1B-5A5F-F4BF-EE68-BA48BFEA21E7}"/>
          </ac:spMkLst>
        </pc:spChg>
        <pc:spChg chg="add mod ord">
          <ac:chgData name="Liad Magen" userId="8aa9b3a3e9f3298e" providerId="LiveId" clId="{0632508D-B8B1-45FE-9445-A5847F58FF90}" dt="2025-12-01T20:56:26.490" v="1356" actId="20577"/>
          <ac:spMkLst>
            <pc:docMk/>
            <pc:sldMk cId="2311197526" sldId="266"/>
            <ac:spMk id="3" creationId="{2AEAD888-2C47-1B95-437B-E48BFDAFDB0D}"/>
          </ac:spMkLst>
        </pc:spChg>
        <pc:spChg chg="add del mod ord">
          <ac:chgData name="Liad Magen" userId="8aa9b3a3e9f3298e" providerId="LiveId" clId="{0632508D-B8B1-45FE-9445-A5847F58FF90}" dt="2025-12-01T20:58:40.410" v="1669" actId="12084"/>
          <ac:spMkLst>
            <pc:docMk/>
            <pc:sldMk cId="2311197526" sldId="266"/>
            <ac:spMk id="4" creationId="{D011CF7C-5968-F1A3-7D74-F17E71160ADF}"/>
          </ac:spMkLst>
        </pc:spChg>
        <pc:spChg chg="add mod ord">
          <ac:chgData name="Liad Magen" userId="8aa9b3a3e9f3298e" providerId="LiveId" clId="{0632508D-B8B1-45FE-9445-A5847F58FF90}" dt="2025-12-01T20:56:22.132" v="1339" actId="700"/>
          <ac:spMkLst>
            <pc:docMk/>
            <pc:sldMk cId="2311197526" sldId="266"/>
            <ac:spMk id="5" creationId="{FABDC84C-6602-5BB5-9308-D80B3901F1E4}"/>
          </ac:spMkLst>
        </pc:spChg>
        <pc:graphicFrameChg chg="add mod">
          <ac:chgData name="Liad Magen" userId="8aa9b3a3e9f3298e" providerId="LiveId" clId="{0632508D-B8B1-45FE-9445-A5847F58FF90}" dt="2025-12-01T20:58:45.864" v="1671" actId="12100"/>
          <ac:graphicFrameMkLst>
            <pc:docMk/>
            <pc:sldMk cId="2311197526" sldId="266"/>
            <ac:graphicFrameMk id="6" creationId="{50F0C9F5-7CC7-328C-1907-798F9F0ECB73}"/>
          </ac:graphicFrameMkLst>
        </pc:graphicFrameChg>
      </pc:sldChg>
      <pc:sldChg chg="addSp delSp modSp new mod addAnim delAnim modAnim">
        <pc:chgData name="Liad Magen" userId="8aa9b3a3e9f3298e" providerId="LiveId" clId="{0632508D-B8B1-45FE-9445-A5847F58FF90}" dt="2025-12-01T21:04:48.031" v="1816" actId="20577"/>
        <pc:sldMkLst>
          <pc:docMk/>
          <pc:sldMk cId="2698958754" sldId="267"/>
        </pc:sldMkLst>
        <pc:spChg chg="mod">
          <ac:chgData name="Liad Magen" userId="8aa9b3a3e9f3298e" providerId="LiveId" clId="{0632508D-B8B1-45FE-9445-A5847F58FF90}" dt="2025-12-01T20:59:43.453" v="1684" actId="20577"/>
          <ac:spMkLst>
            <pc:docMk/>
            <pc:sldMk cId="2698958754" sldId="267"/>
            <ac:spMk id="2" creationId="{39B6A7EA-F988-A0C2-0671-8F16C60721B9}"/>
          </ac:spMkLst>
        </pc:spChg>
        <pc:spChg chg="del">
          <ac:chgData name="Liad Magen" userId="8aa9b3a3e9f3298e" providerId="LiveId" clId="{0632508D-B8B1-45FE-9445-A5847F58FF90}" dt="2025-12-01T20:59:45.159" v="1685" actId="22"/>
          <ac:spMkLst>
            <pc:docMk/>
            <pc:sldMk cId="2698958754" sldId="267"/>
            <ac:spMk id="3" creationId="{FA66BD79-FE51-4794-AA95-A9F6FE99CA79}"/>
          </ac:spMkLst>
        </pc:spChg>
        <pc:spChg chg="mod">
          <ac:chgData name="Liad Magen" userId="8aa9b3a3e9f3298e" providerId="LiveId" clId="{0632508D-B8B1-45FE-9445-A5847F58FF90}" dt="2025-12-01T21:02:54.680" v="1755" actId="20577"/>
          <ac:spMkLst>
            <pc:docMk/>
            <pc:sldMk cId="2698958754" sldId="267"/>
            <ac:spMk id="4" creationId="{D9BAA41D-03FE-9390-74A9-C5E0E4A7E6F4}"/>
          </ac:spMkLst>
        </pc:spChg>
        <pc:spChg chg="add del">
          <ac:chgData name="Liad Magen" userId="8aa9b3a3e9f3298e" providerId="LiveId" clId="{0632508D-B8B1-45FE-9445-A5847F58FF90}" dt="2025-12-01T21:00:22.896" v="1690" actId="22"/>
          <ac:spMkLst>
            <pc:docMk/>
            <pc:sldMk cId="2698958754" sldId="267"/>
            <ac:spMk id="8" creationId="{0ADB4A38-8281-C0D5-C4F3-872E73E87325}"/>
          </ac:spMkLst>
        </pc:spChg>
        <pc:spChg chg="add mod">
          <ac:chgData name="Liad Magen" userId="8aa9b3a3e9f3298e" providerId="LiveId" clId="{0632508D-B8B1-45FE-9445-A5847F58FF90}" dt="2025-12-01T21:00:38.236" v="1696" actId="404"/>
          <ac:spMkLst>
            <pc:docMk/>
            <pc:sldMk cId="2698958754" sldId="267"/>
            <ac:spMk id="10" creationId="{205A632C-04F0-5D4E-3AEF-587B305E94FF}"/>
          </ac:spMkLst>
        </pc:spChg>
        <pc:spChg chg="add mod">
          <ac:chgData name="Liad Magen" userId="8aa9b3a3e9f3298e" providerId="LiveId" clId="{0632508D-B8B1-45FE-9445-A5847F58FF90}" dt="2025-12-01T21:04:48.031" v="1816" actId="20577"/>
          <ac:spMkLst>
            <pc:docMk/>
            <pc:sldMk cId="2698958754" sldId="267"/>
            <ac:spMk id="11" creationId="{FF3D4A95-659C-7E97-FC90-96C697C7A7AE}"/>
          </ac:spMkLst>
        </pc:spChg>
        <pc:spChg chg="add mod">
          <ac:chgData name="Liad Magen" userId="8aa9b3a3e9f3298e" providerId="LiveId" clId="{0632508D-B8B1-45FE-9445-A5847F58FF90}" dt="2025-12-01T21:04:19.687" v="1789" actId="14100"/>
          <ac:spMkLst>
            <pc:docMk/>
            <pc:sldMk cId="2698958754" sldId="267"/>
            <ac:spMk id="12" creationId="{FD06ADEF-D581-C84D-B787-0D79C4A5354A}"/>
          </ac:spMkLst>
        </pc:spChg>
        <pc:picChg chg="add mod ord">
          <ac:chgData name="Liad Magen" userId="8aa9b3a3e9f3298e" providerId="LiveId" clId="{0632508D-B8B1-45FE-9445-A5847F58FF90}" dt="2025-12-01T20:59:56.419" v="1688" actId="1076"/>
          <ac:picMkLst>
            <pc:docMk/>
            <pc:sldMk cId="2698958754" sldId="267"/>
            <ac:picMk id="6" creationId="{84E1CC92-C5E2-2135-A61D-FB907C209371}"/>
          </ac:picMkLst>
        </pc:picChg>
      </pc:sldChg>
      <pc:sldChg chg="addSp modSp new mod modShow">
        <pc:chgData name="Liad Magen" userId="8aa9b3a3e9f3298e" providerId="LiveId" clId="{0632508D-B8B1-45FE-9445-A5847F58FF90}" dt="2025-12-01T21:02:06.931" v="1702" actId="729"/>
        <pc:sldMkLst>
          <pc:docMk/>
          <pc:sldMk cId="553022449" sldId="268"/>
        </pc:sldMkLst>
        <pc:picChg chg="add mod">
          <ac:chgData name="Liad Magen" userId="8aa9b3a3e9f3298e" providerId="LiveId" clId="{0632508D-B8B1-45FE-9445-A5847F58FF90}" dt="2025-12-01T21:02:01.620" v="1701" actId="1076"/>
          <ac:picMkLst>
            <pc:docMk/>
            <pc:sldMk cId="553022449" sldId="268"/>
            <ac:picMk id="4" creationId="{6EA41015-E5FF-8D9D-34C1-FC7A82407A4A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1:05:45.281" v="1833" actId="20577"/>
        <pc:sldMkLst>
          <pc:docMk/>
          <pc:sldMk cId="1562225434" sldId="269"/>
        </pc:sldMkLst>
        <pc:spChg chg="del mod ord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2" creationId="{051720BA-8E67-FD1B-9FD0-54F14918F117}"/>
          </ac:spMkLst>
        </pc:spChg>
        <pc:spChg chg="del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3" creationId="{0E75C650-088F-12CC-B468-59663A1C07BE}"/>
          </ac:spMkLst>
        </pc:spChg>
        <pc:spChg chg="del">
          <ac:chgData name="Liad Magen" userId="8aa9b3a3e9f3298e" providerId="LiveId" clId="{0632508D-B8B1-45FE-9445-A5847F58FF90}" dt="2025-12-01T21:05:28.544" v="1820" actId="700"/>
          <ac:spMkLst>
            <pc:docMk/>
            <pc:sldMk cId="1562225434" sldId="269"/>
            <ac:spMk id="4" creationId="{34BCF14E-AF06-631B-0676-DD8FE5CA2C7E}"/>
          </ac:spMkLst>
        </pc:spChg>
        <pc:spChg chg="add mod ord">
          <ac:chgData name="Liad Magen" userId="8aa9b3a3e9f3298e" providerId="LiveId" clId="{0632508D-B8B1-45FE-9445-A5847F58FF90}" dt="2025-12-01T21:05:45.281" v="1833" actId="20577"/>
          <ac:spMkLst>
            <pc:docMk/>
            <pc:sldMk cId="1562225434" sldId="269"/>
            <ac:spMk id="7" creationId="{50919BAC-4BCD-A1EA-8379-C6724C5586DD}"/>
          </ac:spMkLst>
        </pc:spChg>
        <pc:picChg chg="add mod">
          <ac:chgData name="Liad Magen" userId="8aa9b3a3e9f3298e" providerId="LiveId" clId="{0632508D-B8B1-45FE-9445-A5847F58FF90}" dt="2025-12-01T21:05:39.747" v="1822" actId="1076"/>
          <ac:picMkLst>
            <pc:docMk/>
            <pc:sldMk cId="1562225434" sldId="269"/>
            <ac:picMk id="6" creationId="{D2672BA7-B9A4-E0A7-0947-973161CC5F2C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2:28:05.720" v="2115"/>
        <pc:sldMkLst>
          <pc:docMk/>
          <pc:sldMk cId="930310683" sldId="270"/>
        </pc:sldMkLst>
        <pc:spChg chg="mod ord">
          <ac:chgData name="Liad Magen" userId="8aa9b3a3e9f3298e" providerId="LiveId" clId="{0632508D-B8B1-45FE-9445-A5847F58FF90}" dt="2025-12-01T22:28:05.720" v="2115"/>
          <ac:spMkLst>
            <pc:docMk/>
            <pc:sldMk cId="930310683" sldId="270"/>
            <ac:spMk id="2" creationId="{3D444415-C9F4-358D-2AEC-05655C677DF7}"/>
          </ac:spMkLst>
        </pc:spChg>
        <pc:spChg chg="add del mod ord">
          <ac:chgData name="Liad Magen" userId="8aa9b3a3e9f3298e" providerId="LiveId" clId="{0632508D-B8B1-45FE-9445-A5847F58FF90}" dt="2025-12-01T21:08:29.347" v="1880" actId="12084"/>
          <ac:spMkLst>
            <pc:docMk/>
            <pc:sldMk cId="930310683" sldId="270"/>
            <ac:spMk id="3" creationId="{675AF9F3-EB96-5082-21CE-3E1862AEBA49}"/>
          </ac:spMkLst>
        </pc:spChg>
        <pc:graphicFrameChg chg="add mod">
          <ac:chgData name="Liad Magen" userId="8aa9b3a3e9f3298e" providerId="LiveId" clId="{0632508D-B8B1-45FE-9445-A5847F58FF90}" dt="2025-12-01T21:08:42.283" v="1882" actId="12100"/>
          <ac:graphicFrameMkLst>
            <pc:docMk/>
            <pc:sldMk cId="930310683" sldId="270"/>
            <ac:graphicFrameMk id="4" creationId="{2AA4E5B1-0ED2-1FB4-D6CD-5DD3DFF09E83}"/>
          </ac:graphicFrameMkLst>
        </pc:graphicFrameChg>
      </pc:sldChg>
      <pc:sldChg chg="addSp delSp modSp new mod setBg modClrScheme chgLayout">
        <pc:chgData name="Liad Magen" userId="8aa9b3a3e9f3298e" providerId="LiveId" clId="{0632508D-B8B1-45FE-9445-A5847F58FF90}" dt="2025-12-01T21:13:48.153" v="2004"/>
        <pc:sldMkLst>
          <pc:docMk/>
          <pc:sldMk cId="2648524490" sldId="271"/>
        </pc:sldMkLst>
        <pc:spChg chg="del mod ord">
          <ac:chgData name="Liad Magen" userId="8aa9b3a3e9f3298e" providerId="LiveId" clId="{0632508D-B8B1-45FE-9445-A5847F58FF90}" dt="2025-12-01T21:11:53.246" v="1976" actId="700"/>
          <ac:spMkLst>
            <pc:docMk/>
            <pc:sldMk cId="2648524490" sldId="271"/>
            <ac:spMk id="2" creationId="{56C7D0AE-88AE-E150-8935-8FBC0919F25D}"/>
          </ac:spMkLst>
        </pc:spChg>
        <pc:spChg chg="add mod ord">
          <ac:chgData name="Liad Magen" userId="8aa9b3a3e9f3298e" providerId="LiveId" clId="{0632508D-B8B1-45FE-9445-A5847F58FF90}" dt="2025-12-01T21:11:57.971" v="2001" actId="20577"/>
          <ac:spMkLst>
            <pc:docMk/>
            <pc:sldMk cId="2648524490" sldId="271"/>
            <ac:spMk id="3" creationId="{1C598B63-FAAA-83B0-74BE-45A16471602B}"/>
          </ac:spMkLst>
        </pc:spChg>
        <pc:spChg chg="add mod ord">
          <ac:chgData name="Liad Magen" userId="8aa9b3a3e9f3298e" providerId="LiveId" clId="{0632508D-B8B1-45FE-9445-A5847F58FF90}" dt="2025-12-01T21:11:53.246" v="1976" actId="700"/>
          <ac:spMkLst>
            <pc:docMk/>
            <pc:sldMk cId="2648524490" sldId="271"/>
            <ac:spMk id="4" creationId="{EDE3CDDC-D2B7-6D7E-3E82-077C1D596AB1}"/>
          </ac:spMkLst>
        </pc:spChg>
        <pc:spChg chg="add del mod ord">
          <ac:chgData name="Liad Magen" userId="8aa9b3a3e9f3298e" providerId="LiveId" clId="{0632508D-B8B1-45FE-9445-A5847F58FF90}" dt="2025-12-01T21:12:01.726" v="2002" actId="478"/>
          <ac:spMkLst>
            <pc:docMk/>
            <pc:sldMk cId="2648524490" sldId="271"/>
            <ac:spMk id="5" creationId="{94EDC001-D4F2-9E5C-6212-4442C8FE9E67}"/>
          </ac:spMkLst>
        </pc:spChg>
      </pc:sldChg>
      <pc:sldChg chg="addSp modSp add mod ord">
        <pc:chgData name="Liad Magen" userId="8aa9b3a3e9f3298e" providerId="LiveId" clId="{0632508D-B8B1-45FE-9445-A5847F58FF90}" dt="2025-12-01T22:27:21.919" v="2098"/>
        <pc:sldMkLst>
          <pc:docMk/>
          <pc:sldMk cId="2275165792" sldId="272"/>
        </pc:sldMkLst>
        <pc:spChg chg="mod">
          <ac:chgData name="Liad Magen" userId="8aa9b3a3e9f3298e" providerId="LiveId" clId="{0632508D-B8B1-45FE-9445-A5847F58FF90}" dt="2025-12-01T21:16:34.926" v="2030" actId="207"/>
          <ac:spMkLst>
            <pc:docMk/>
            <pc:sldMk cId="2275165792" sldId="272"/>
            <ac:spMk id="16" creationId="{11B9F355-1F65-01AB-D5C9-3C0207B21EA8}"/>
          </ac:spMkLst>
        </pc:spChg>
        <pc:picChg chg="add mod">
          <ac:chgData name="Liad Magen" userId="8aa9b3a3e9f3298e" providerId="LiveId" clId="{0632508D-B8B1-45FE-9445-A5847F58FF90}" dt="2025-12-01T21:15:42.712" v="2025" actId="931"/>
          <ac:picMkLst>
            <pc:docMk/>
            <pc:sldMk cId="2275165792" sldId="272"/>
            <ac:picMk id="3" creationId="{090B28CA-E893-3D31-7ABB-9D4BCB6D8B00}"/>
          </ac:picMkLst>
        </pc:picChg>
        <pc:picChg chg="add mod">
          <ac:chgData name="Liad Magen" userId="8aa9b3a3e9f3298e" providerId="LiveId" clId="{0632508D-B8B1-45FE-9445-A5847F58FF90}" dt="2025-12-01T21:16:07.447" v="2026" actId="931"/>
          <ac:picMkLst>
            <pc:docMk/>
            <pc:sldMk cId="2275165792" sldId="272"/>
            <ac:picMk id="5" creationId="{8432A463-241B-39C2-9D8F-A61EFE7111EB}"/>
          </ac:picMkLst>
        </pc:picChg>
        <pc:picChg chg="add mod">
          <ac:chgData name="Liad Magen" userId="8aa9b3a3e9f3298e" providerId="LiveId" clId="{0632508D-B8B1-45FE-9445-A5847F58FF90}" dt="2025-12-01T21:16:27.208" v="2029" actId="1076"/>
          <ac:picMkLst>
            <pc:docMk/>
            <pc:sldMk cId="2275165792" sldId="272"/>
            <ac:picMk id="8" creationId="{92021712-2F37-4C79-FA66-ECFA05A68A88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10" creationId="{022FBD59-5892-B258-AE71-632ED27EBDA7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13" creationId="{A68861CE-DC00-2089-2D37-234E75D1CC57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22" creationId="{83C13644-C475-4CF1-2DD8-AF3EB58E85D2}"/>
          </ac:picMkLst>
        </pc:picChg>
        <pc:picChg chg="add mod">
          <ac:chgData name="Liad Magen" userId="8aa9b3a3e9f3298e" providerId="LiveId" clId="{0632508D-B8B1-45FE-9445-A5847F58FF90}" dt="2025-12-01T21:18:06.929" v="2038" actId="207"/>
          <ac:picMkLst>
            <pc:docMk/>
            <pc:sldMk cId="2275165792" sldId="272"/>
            <ac:picMk id="24" creationId="{AD4AFEDA-9ADD-ECEE-A615-9E02B4FAC0F5}"/>
          </ac:picMkLst>
        </pc:picChg>
      </pc:sldChg>
      <pc:sldChg chg="addSp modSp new mod">
        <pc:chgData name="Liad Magen" userId="8aa9b3a3e9f3298e" providerId="LiveId" clId="{0632508D-B8B1-45FE-9445-A5847F58FF90}" dt="2025-12-01T22:27:59.482" v="2114"/>
        <pc:sldMkLst>
          <pc:docMk/>
          <pc:sldMk cId="4213844145" sldId="273"/>
        </pc:sldMkLst>
        <pc:spChg chg="mod">
          <ac:chgData name="Liad Magen" userId="8aa9b3a3e9f3298e" providerId="LiveId" clId="{0632508D-B8B1-45FE-9445-A5847F58FF90}" dt="2025-12-01T22:27:59.482" v="2114"/>
          <ac:spMkLst>
            <pc:docMk/>
            <pc:sldMk cId="4213844145" sldId="273"/>
            <ac:spMk id="2" creationId="{B1685E46-7CE5-E51E-DF00-5F20559D4098}"/>
          </ac:spMkLst>
        </pc:spChg>
        <pc:picChg chg="add mod">
          <ac:chgData name="Liad Magen" userId="8aa9b3a3e9f3298e" providerId="LiveId" clId="{0632508D-B8B1-45FE-9445-A5847F58FF90}" dt="2025-12-01T22:27:43.070" v="2100" actId="1076"/>
          <ac:picMkLst>
            <pc:docMk/>
            <pc:sldMk cId="4213844145" sldId="273"/>
            <ac:picMk id="2050" creationId="{15F6EAB8-22D9-0AEE-1F9A-F797F3184405}"/>
          </ac:picMkLst>
        </pc:picChg>
      </pc:sldChg>
      <pc:sldChg chg="addSp delSp modSp add mod">
        <pc:chgData name="Liad Magen" userId="8aa9b3a3e9f3298e" providerId="LiveId" clId="{0632508D-B8B1-45FE-9445-A5847F58FF90}" dt="2025-12-01T22:27:56.207" v="2113" actId="20577"/>
        <pc:sldMkLst>
          <pc:docMk/>
          <pc:sldMk cId="1607739831" sldId="274"/>
        </pc:sldMkLst>
        <pc:spChg chg="mod">
          <ac:chgData name="Liad Magen" userId="8aa9b3a3e9f3298e" providerId="LiveId" clId="{0632508D-B8B1-45FE-9445-A5847F58FF90}" dt="2025-12-01T22:27:56.207" v="2113" actId="20577"/>
          <ac:spMkLst>
            <pc:docMk/>
            <pc:sldMk cId="1607739831" sldId="274"/>
            <ac:spMk id="2" creationId="{881F9648-3CEC-E13F-45DC-06AB7DA63FF6}"/>
          </ac:spMkLst>
        </pc:spChg>
        <pc:picChg chg="del">
          <ac:chgData name="Liad Magen" userId="8aa9b3a3e9f3298e" providerId="LiveId" clId="{0632508D-B8B1-45FE-9445-A5847F58FF90}" dt="2025-12-01T22:24:19.539" v="2082" actId="478"/>
          <ac:picMkLst>
            <pc:docMk/>
            <pc:sldMk cId="1607739831" sldId="274"/>
            <ac:picMk id="2050" creationId="{C0EF5215-24B6-0F35-67B5-08BF793C2ED3}"/>
          </ac:picMkLst>
        </pc:picChg>
        <pc:picChg chg="add mod">
          <ac:chgData name="Liad Magen" userId="8aa9b3a3e9f3298e" providerId="LiveId" clId="{0632508D-B8B1-45FE-9445-A5847F58FF90}" dt="2025-12-01T22:27:39.443" v="2099" actId="1076"/>
          <ac:picMkLst>
            <pc:docMk/>
            <pc:sldMk cId="1607739831" sldId="274"/>
            <ac:picMk id="3074" creationId="{C95794EA-5F50-0CF8-6E06-F8D4B186C5D5}"/>
          </ac:picMkLst>
        </pc:picChg>
      </pc:sldChg>
      <pc:sldChg chg="addSp modSp new mod">
        <pc:chgData name="Liad Magen" userId="8aa9b3a3e9f3298e" providerId="LiveId" clId="{0632508D-B8B1-45FE-9445-A5847F58FF90}" dt="2025-12-01T22:26:13.995" v="2094" actId="1076"/>
        <pc:sldMkLst>
          <pc:docMk/>
          <pc:sldMk cId="3570572046" sldId="275"/>
        </pc:sldMkLst>
        <pc:spChg chg="mod">
          <ac:chgData name="Liad Magen" userId="8aa9b3a3e9f3298e" providerId="LiveId" clId="{0632508D-B8B1-45FE-9445-A5847F58FF90}" dt="2025-12-01T22:24:52.976" v="2087"/>
          <ac:spMkLst>
            <pc:docMk/>
            <pc:sldMk cId="3570572046" sldId="275"/>
            <ac:spMk id="2" creationId="{A1BB3B62-25A8-3906-2F3E-92FD2CBD7F30}"/>
          </ac:spMkLst>
        </pc:spChg>
        <pc:spChg chg="add mod ord">
          <ac:chgData name="Liad Magen" userId="8aa9b3a3e9f3298e" providerId="LiveId" clId="{0632508D-B8B1-45FE-9445-A5847F58FF90}" dt="2025-12-01T22:26:01.786" v="2093" actId="167"/>
          <ac:spMkLst>
            <pc:docMk/>
            <pc:sldMk cId="3570572046" sldId="275"/>
            <ac:spMk id="3" creationId="{6A22884C-EF25-2E1A-AF11-73F46FE9F0B9}"/>
          </ac:spMkLst>
        </pc:spChg>
        <pc:picChg chg="add mod">
          <ac:chgData name="Liad Magen" userId="8aa9b3a3e9f3298e" providerId="LiveId" clId="{0632508D-B8B1-45FE-9445-A5847F58FF90}" dt="2025-12-01T22:26:13.995" v="2094" actId="1076"/>
          <ac:picMkLst>
            <pc:docMk/>
            <pc:sldMk cId="3570572046" sldId="275"/>
            <ac:picMk id="4098" creationId="{1825721C-85D8-6191-8261-5BC5E8C523B2}"/>
          </ac:picMkLst>
        </pc:picChg>
      </pc:sldChg>
      <pc:sldChg chg="addSp modSp new mod modClrScheme chgLayout">
        <pc:chgData name="Liad Magen" userId="8aa9b3a3e9f3298e" providerId="LiveId" clId="{0632508D-B8B1-45FE-9445-A5847F58FF90}" dt="2025-12-01T22:30:05.772" v="2254" actId="113"/>
        <pc:sldMkLst>
          <pc:docMk/>
          <pc:sldMk cId="2248736320" sldId="276"/>
        </pc:sldMkLst>
        <pc:spChg chg="mod ord">
          <ac:chgData name="Liad Magen" userId="8aa9b3a3e9f3298e" providerId="LiveId" clId="{0632508D-B8B1-45FE-9445-A5847F58FF90}" dt="2025-12-01T22:28:54.257" v="2121" actId="700"/>
          <ac:spMkLst>
            <pc:docMk/>
            <pc:sldMk cId="2248736320" sldId="276"/>
            <ac:spMk id="2" creationId="{5D7E8F13-FCAA-5941-924E-F9BF2778736C}"/>
          </ac:spMkLst>
        </pc:spChg>
        <pc:spChg chg="add mod ord">
          <ac:chgData name="Liad Magen" userId="8aa9b3a3e9f3298e" providerId="LiveId" clId="{0632508D-B8B1-45FE-9445-A5847F58FF90}" dt="2025-12-01T22:30:05.772" v="2254" actId="113"/>
          <ac:spMkLst>
            <pc:docMk/>
            <pc:sldMk cId="2248736320" sldId="276"/>
            <ac:spMk id="3" creationId="{A63E8CEC-D0A5-A767-E42B-D9CEFA4FCE2C}"/>
          </ac:spMkLst>
        </pc:spChg>
        <pc:spChg chg="add mod ord">
          <ac:chgData name="Liad Magen" userId="8aa9b3a3e9f3298e" providerId="LiveId" clId="{0632508D-B8B1-45FE-9445-A5847F58FF90}" dt="2025-12-01T22:28:54.257" v="2121" actId="700"/>
          <ac:spMkLst>
            <pc:docMk/>
            <pc:sldMk cId="2248736320" sldId="276"/>
            <ac:spMk id="4" creationId="{FEAE3327-C855-ABF2-A450-52F30695A1D9}"/>
          </ac:spMkLst>
        </pc:spChg>
      </pc:sldChg>
      <pc:sldChg chg="addSp delSp modSp new mod addAnim delAnim modAnim">
        <pc:chgData name="Liad Magen" userId="8aa9b3a3e9f3298e" providerId="LiveId" clId="{0632508D-B8B1-45FE-9445-A5847F58FF90}" dt="2025-12-01T22:52:47.319" v="2837"/>
        <pc:sldMkLst>
          <pc:docMk/>
          <pc:sldMk cId="3197663898" sldId="277"/>
        </pc:sldMkLst>
        <pc:spChg chg="mod">
          <ac:chgData name="Liad Magen" userId="8aa9b3a3e9f3298e" providerId="LiveId" clId="{0632508D-B8B1-45FE-9445-A5847F58FF90}" dt="2025-12-01T22:42:30.265" v="2703" actId="20577"/>
          <ac:spMkLst>
            <pc:docMk/>
            <pc:sldMk cId="3197663898" sldId="277"/>
            <ac:spMk id="2" creationId="{6915BDA5-60B9-3A78-8B89-E03F093F46CF}"/>
          </ac:spMkLst>
        </pc:spChg>
        <pc:spChg chg="del mod">
          <ac:chgData name="Liad Magen" userId="8aa9b3a3e9f3298e" providerId="LiveId" clId="{0632508D-B8B1-45FE-9445-A5847F58FF90}" dt="2025-12-01T22:45:50.493" v="2719" actId="478"/>
          <ac:spMkLst>
            <pc:docMk/>
            <pc:sldMk cId="3197663898" sldId="277"/>
            <ac:spMk id="3" creationId="{445D56DF-2BD4-75E0-C494-32CD0785816D}"/>
          </ac:spMkLst>
        </pc:spChg>
        <pc:spChg chg="mod">
          <ac:chgData name="Liad Magen" userId="8aa9b3a3e9f3298e" providerId="LiveId" clId="{0632508D-B8B1-45FE-9445-A5847F58FF90}" dt="2025-12-01T22:42:33.906" v="2712" actId="20577"/>
          <ac:spMkLst>
            <pc:docMk/>
            <pc:sldMk cId="3197663898" sldId="277"/>
            <ac:spMk id="4" creationId="{6686A048-EDC2-EC75-A24A-DF9B23881FAF}"/>
          </ac:spMkLst>
        </pc:spChg>
        <pc:spChg chg="add mod">
          <ac:chgData name="Liad Magen" userId="8aa9b3a3e9f3298e" providerId="LiveId" clId="{0632508D-B8B1-45FE-9445-A5847F58FF90}" dt="2025-12-01T22:49:38.379" v="2804" actId="1076"/>
          <ac:spMkLst>
            <pc:docMk/>
            <pc:sldMk cId="3197663898" sldId="277"/>
            <ac:spMk id="7" creationId="{CDF8124C-1003-0A64-6487-D4786C89A096}"/>
          </ac:spMkLst>
        </pc:spChg>
        <pc:spChg chg="add mod">
          <ac:chgData name="Liad Magen" userId="8aa9b3a3e9f3298e" providerId="LiveId" clId="{0632508D-B8B1-45FE-9445-A5847F58FF90}" dt="2025-12-01T22:49:36.620" v="2803" actId="1076"/>
          <ac:spMkLst>
            <pc:docMk/>
            <pc:sldMk cId="3197663898" sldId="277"/>
            <ac:spMk id="8" creationId="{0F502554-F3BA-6770-B29B-9C962BCD4781}"/>
          </ac:spMkLst>
        </pc:spChg>
        <pc:spChg chg="add mod">
          <ac:chgData name="Liad Magen" userId="8aa9b3a3e9f3298e" providerId="LiveId" clId="{0632508D-B8B1-45FE-9445-A5847F58FF90}" dt="2025-12-01T22:49:31.901" v="2802" actId="1076"/>
          <ac:spMkLst>
            <pc:docMk/>
            <pc:sldMk cId="3197663898" sldId="277"/>
            <ac:spMk id="9" creationId="{0BB674AE-0ED8-8DB6-BBB0-66D33A742085}"/>
          </ac:spMkLst>
        </pc:spChg>
        <pc:spChg chg="add mod">
          <ac:chgData name="Liad Magen" userId="8aa9b3a3e9f3298e" providerId="LiveId" clId="{0632508D-B8B1-45FE-9445-A5847F58FF90}" dt="2025-12-01T22:49:42.578" v="2805" actId="14100"/>
          <ac:spMkLst>
            <pc:docMk/>
            <pc:sldMk cId="3197663898" sldId="277"/>
            <ac:spMk id="10" creationId="{F9A4CEF2-F12A-FA3C-B3EB-6F9D6BA72E6C}"/>
          </ac:spMkLst>
        </pc:spChg>
        <pc:spChg chg="add mod">
          <ac:chgData name="Liad Magen" userId="8aa9b3a3e9f3298e" providerId="LiveId" clId="{0632508D-B8B1-45FE-9445-A5847F58FF90}" dt="2025-12-01T22:50:36.570" v="2825" actId="1076"/>
          <ac:spMkLst>
            <pc:docMk/>
            <pc:sldMk cId="3197663898" sldId="277"/>
            <ac:spMk id="11" creationId="{33E2E481-A2A7-F096-9C7E-E3797EAC64F0}"/>
          </ac:spMkLst>
        </pc:spChg>
        <pc:spChg chg="add mod">
          <ac:chgData name="Liad Magen" userId="8aa9b3a3e9f3298e" providerId="LiveId" clId="{0632508D-B8B1-45FE-9445-A5847F58FF90}" dt="2025-12-01T22:50:00.628" v="2814" actId="14100"/>
          <ac:spMkLst>
            <pc:docMk/>
            <pc:sldMk cId="3197663898" sldId="277"/>
            <ac:spMk id="12" creationId="{3F66FCAF-A8CA-7AC7-080C-A726C0A1759A}"/>
          </ac:spMkLst>
        </pc:spChg>
        <pc:graphicFrameChg chg="add del mod modGraphic">
          <ac:chgData name="Liad Magen" userId="8aa9b3a3e9f3298e" providerId="LiveId" clId="{0632508D-B8B1-45FE-9445-A5847F58FF90}" dt="2025-12-01T22:46:48.218" v="2727" actId="21"/>
          <ac:graphicFrameMkLst>
            <pc:docMk/>
            <pc:sldMk cId="3197663898" sldId="277"/>
            <ac:graphicFrameMk id="5" creationId="{B973BC05-E4C0-456C-47AF-EAA38B61611C}"/>
          </ac:graphicFrameMkLst>
        </pc:graphicFrameChg>
        <pc:graphicFrameChg chg="add mod modGraphic">
          <ac:chgData name="Liad Magen" userId="8aa9b3a3e9f3298e" providerId="LiveId" clId="{0632508D-B8B1-45FE-9445-A5847F58FF90}" dt="2025-12-01T22:47:01.333" v="2731" actId="1076"/>
          <ac:graphicFrameMkLst>
            <pc:docMk/>
            <pc:sldMk cId="3197663898" sldId="277"/>
            <ac:graphicFrameMk id="6" creationId="{8F027204-7C6A-E11C-386D-C38E3DF0C226}"/>
          </ac:graphicFrameMkLst>
        </pc:graphicFrameChg>
        <pc:picChg chg="add mod">
          <ac:chgData name="Liad Magen" userId="8aa9b3a3e9f3298e" providerId="LiveId" clId="{0632508D-B8B1-45FE-9445-A5847F58FF90}" dt="2025-12-01T22:50:25.370" v="2822" actId="1076"/>
          <ac:picMkLst>
            <pc:docMk/>
            <pc:sldMk cId="3197663898" sldId="277"/>
            <ac:picMk id="5122" creationId="{E12E2562-2DC0-91CE-D8B9-F2BDEBF61A32}"/>
          </ac:picMkLst>
        </pc:picChg>
        <pc:cxnChg chg="add mod">
          <ac:chgData name="Liad Magen" userId="8aa9b3a3e9f3298e" providerId="LiveId" clId="{0632508D-B8B1-45FE-9445-A5847F58FF90}" dt="2025-12-01T22:50:16.183" v="2817" actId="1582"/>
          <ac:cxnSpMkLst>
            <pc:docMk/>
            <pc:sldMk cId="3197663898" sldId="277"/>
            <ac:cxnSpMk id="14" creationId="{157B860E-4209-732C-F06C-1DBDEE99FCDF}"/>
          </ac:cxnSpMkLst>
        </pc:cxnChg>
        <pc:cxnChg chg="add mod">
          <ac:chgData name="Liad Magen" userId="8aa9b3a3e9f3298e" providerId="LiveId" clId="{0632508D-B8B1-45FE-9445-A5847F58FF90}" dt="2025-12-01T22:50:19.138" v="2819" actId="1076"/>
          <ac:cxnSpMkLst>
            <pc:docMk/>
            <pc:sldMk cId="3197663898" sldId="277"/>
            <ac:cxnSpMk id="15" creationId="{8C16D930-9A2D-8A33-153C-63ADEC358BB0}"/>
          </ac:cxnSpMkLst>
        </pc:cxnChg>
        <pc:cxnChg chg="add mod">
          <ac:chgData name="Liad Magen" userId="8aa9b3a3e9f3298e" providerId="LiveId" clId="{0632508D-B8B1-45FE-9445-A5847F58FF90}" dt="2025-12-01T22:50:33.252" v="2824" actId="1076"/>
          <ac:cxnSpMkLst>
            <pc:docMk/>
            <pc:sldMk cId="3197663898" sldId="277"/>
            <ac:cxnSpMk id="16" creationId="{AF2C80B9-0DEC-B78A-C30E-10AE511AB3E4}"/>
          </ac:cxnSpMkLst>
        </pc:cxnChg>
      </pc:sldChg>
      <pc:sldChg chg="add del">
        <pc:chgData name="Liad Magen" userId="8aa9b3a3e9f3298e" providerId="LiveId" clId="{0632508D-B8B1-45FE-9445-A5847F58FF90}" dt="2025-12-01T22:31:46.900" v="2264" actId="47"/>
        <pc:sldMkLst>
          <pc:docMk/>
          <pc:sldMk cId="2038074361" sldId="278"/>
        </pc:sldMkLst>
      </pc:sldChg>
      <pc:sldChg chg="addSp delSp modSp new mod modClrScheme chgLayout">
        <pc:chgData name="Liad Magen" userId="8aa9b3a3e9f3298e" providerId="LiveId" clId="{0632508D-B8B1-45FE-9445-A5847F58FF90}" dt="2025-12-01T22:35:34.837" v="2325"/>
        <pc:sldMkLst>
          <pc:docMk/>
          <pc:sldMk cId="2778191811" sldId="279"/>
        </pc:sldMkLst>
        <pc:spChg chg="mod ord">
          <ac:chgData name="Liad Magen" userId="8aa9b3a3e9f3298e" providerId="LiveId" clId="{0632508D-B8B1-45FE-9445-A5847F58FF90}" dt="2025-12-01T22:35:33.309" v="2324" actId="20577"/>
          <ac:spMkLst>
            <pc:docMk/>
            <pc:sldMk cId="2778191811" sldId="279"/>
            <ac:spMk id="2" creationId="{66217B6E-FE71-E0B6-2438-53703733F66C}"/>
          </ac:spMkLst>
        </pc:spChg>
        <pc:spChg chg="del mod ord">
          <ac:chgData name="Liad Magen" userId="8aa9b3a3e9f3298e" providerId="LiveId" clId="{0632508D-B8B1-45FE-9445-A5847F58FF90}" dt="2025-12-01T22:31:31.785" v="2259" actId="700"/>
          <ac:spMkLst>
            <pc:docMk/>
            <pc:sldMk cId="2778191811" sldId="279"/>
            <ac:spMk id="3" creationId="{6BADD463-2AB9-B383-99A8-469EBC0FE087}"/>
          </ac:spMkLst>
        </pc:spChg>
        <pc:spChg chg="del mod ord">
          <ac:chgData name="Liad Magen" userId="8aa9b3a3e9f3298e" providerId="LiveId" clId="{0632508D-B8B1-45FE-9445-A5847F58FF90}" dt="2025-12-01T22:31:31.785" v="2259" actId="700"/>
          <ac:spMkLst>
            <pc:docMk/>
            <pc:sldMk cId="2778191811" sldId="279"/>
            <ac:spMk id="4" creationId="{67AA86BD-CB94-698B-EF6A-3E6558349AF5}"/>
          </ac:spMkLst>
        </pc:spChg>
        <pc:spChg chg="add mod ord">
          <ac:chgData name="Liad Magen" userId="8aa9b3a3e9f3298e" providerId="LiveId" clId="{0632508D-B8B1-45FE-9445-A5847F58FF90}" dt="2025-12-01T22:35:25.768" v="2316" actId="20577"/>
          <ac:spMkLst>
            <pc:docMk/>
            <pc:sldMk cId="2778191811" sldId="279"/>
            <ac:spMk id="5" creationId="{52B9F7D0-8CDD-D243-FE3F-89C2CDC64905}"/>
          </ac:spMkLst>
        </pc:spChg>
        <pc:spChg chg="add mod ord">
          <ac:chgData name="Liad Magen" userId="8aa9b3a3e9f3298e" providerId="LiveId" clId="{0632508D-B8B1-45FE-9445-A5847F58FF90}" dt="2025-12-01T22:35:34.837" v="2325"/>
          <ac:spMkLst>
            <pc:docMk/>
            <pc:sldMk cId="2778191811" sldId="279"/>
            <ac:spMk id="6" creationId="{C15ADE3A-EBAE-9092-FB9A-36D81CE2F3C7}"/>
          </ac:spMkLst>
        </pc:spChg>
        <pc:spChg chg="add mod ord">
          <ac:chgData name="Liad Magen" userId="8aa9b3a3e9f3298e" providerId="LiveId" clId="{0632508D-B8B1-45FE-9445-A5847F58FF90}" dt="2025-12-01T22:32:00.045" v="2266" actId="403"/>
          <ac:spMkLst>
            <pc:docMk/>
            <pc:sldMk cId="2778191811" sldId="279"/>
            <ac:spMk id="7" creationId="{B7F4A03F-E5CC-AEAF-FB7E-78ED29B79FAB}"/>
          </ac:spMkLst>
        </pc:spChg>
      </pc:sldChg>
      <pc:sldChg chg="addSp delSp modSp add mod">
        <pc:chgData name="Liad Magen" userId="8aa9b3a3e9f3298e" providerId="LiveId" clId="{0632508D-B8B1-45FE-9445-A5847F58FF90}" dt="2025-12-01T22:38:46.501" v="2620" actId="478"/>
        <pc:sldMkLst>
          <pc:docMk/>
          <pc:sldMk cId="2939039818" sldId="280"/>
        </pc:sldMkLst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3" creationId="{D9069770-EC42-AB3B-2E87-4F41243AFC13}"/>
          </ac:spMkLst>
        </pc:spChg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4" creationId="{0A243AF7-8311-EB4A-40E4-05D6E636C7B8}"/>
          </ac:spMkLst>
        </pc:spChg>
        <pc:spChg chg="mod">
          <ac:chgData name="Liad Magen" userId="8aa9b3a3e9f3298e" providerId="LiveId" clId="{0632508D-B8B1-45FE-9445-A5847F58FF90}" dt="2025-12-01T22:36:33.608" v="2410" actId="20577"/>
          <ac:spMkLst>
            <pc:docMk/>
            <pc:sldMk cId="2939039818" sldId="280"/>
            <ac:spMk id="5" creationId="{5DAE11F9-D01F-E65D-F03B-A6DB43798D75}"/>
          </ac:spMkLst>
        </pc:spChg>
        <pc:spChg chg="mod">
          <ac:chgData name="Liad Magen" userId="8aa9b3a3e9f3298e" providerId="LiveId" clId="{0632508D-B8B1-45FE-9445-A5847F58FF90}" dt="2025-12-01T22:37:43.210" v="2599" actId="20577"/>
          <ac:spMkLst>
            <pc:docMk/>
            <pc:sldMk cId="2939039818" sldId="280"/>
            <ac:spMk id="7" creationId="{74DD162E-F4F8-B5AA-FD79-B12668FBAC1C}"/>
          </ac:spMkLst>
        </pc:spChg>
        <pc:spChg chg="add del mod">
          <ac:chgData name="Liad Magen" userId="8aa9b3a3e9f3298e" providerId="LiveId" clId="{0632508D-B8B1-45FE-9445-A5847F58FF90}" dt="2025-12-01T22:38:46.501" v="2620" actId="478"/>
          <ac:spMkLst>
            <pc:docMk/>
            <pc:sldMk cId="2939039818" sldId="280"/>
            <ac:spMk id="8" creationId="{15EF2F86-87BF-BCB9-5729-B837FB71FCE6}"/>
          </ac:spMkLst>
        </pc:spChg>
      </pc:sldChg>
      <pc:sldChg chg="addSp delSp modSp add mod modTransition">
        <pc:chgData name="Liad Magen" userId="8aa9b3a3e9f3298e" providerId="LiveId" clId="{0632508D-B8B1-45FE-9445-A5847F58FF90}" dt="2025-12-01T22:53:10.547" v="2840" actId="1076"/>
        <pc:sldMkLst>
          <pc:docMk/>
          <pc:sldMk cId="3351348548" sldId="281"/>
        </pc:sldMkLst>
        <pc:spChg chg="add del mod">
          <ac:chgData name="Liad Magen" userId="8aa9b3a3e9f3298e" providerId="LiveId" clId="{0632508D-B8B1-45FE-9445-A5847F58FF90}" dt="2025-12-01T22:39:15.307" v="2624" actId="478"/>
          <ac:spMkLst>
            <pc:docMk/>
            <pc:sldMk cId="3351348548" sldId="281"/>
            <ac:spMk id="3" creationId="{BC829C3F-C6C8-7A97-5742-51E459C4B12B}"/>
          </ac:spMkLst>
        </pc:spChg>
        <pc:spChg chg="add mod">
          <ac:chgData name="Liad Magen" userId="8aa9b3a3e9f3298e" providerId="LiveId" clId="{0632508D-B8B1-45FE-9445-A5847F58FF90}" dt="2025-12-01T22:39:38.603" v="2632" actId="1076"/>
          <ac:spMkLst>
            <pc:docMk/>
            <pc:sldMk cId="3351348548" sldId="281"/>
            <ac:spMk id="4" creationId="{E6D0D2E9-540C-7BC4-DCE0-5C3076684AF3}"/>
          </ac:spMkLst>
        </pc:spChg>
        <pc:spChg chg="del">
          <ac:chgData name="Liad Magen" userId="8aa9b3a3e9f3298e" providerId="LiveId" clId="{0632508D-B8B1-45FE-9445-A5847F58FF90}" dt="2025-12-01T22:39:10.422" v="2623" actId="478"/>
          <ac:spMkLst>
            <pc:docMk/>
            <pc:sldMk cId="3351348548" sldId="281"/>
            <ac:spMk id="5" creationId="{16DD7A4A-3360-1E51-561B-CE4F05F10404}"/>
          </ac:spMkLst>
        </pc:spChg>
        <pc:spChg chg="mod">
          <ac:chgData name="Liad Magen" userId="8aa9b3a3e9f3298e" providerId="LiveId" clId="{0632508D-B8B1-45FE-9445-A5847F58FF90}" dt="2025-12-01T22:39:21.532" v="2625" actId="1076"/>
          <ac:spMkLst>
            <pc:docMk/>
            <pc:sldMk cId="3351348548" sldId="281"/>
            <ac:spMk id="7" creationId="{EE952EF8-CE13-DF11-B4DC-FE74C78F7784}"/>
          </ac:spMkLst>
        </pc:spChg>
        <pc:spChg chg="add mod">
          <ac:chgData name="Liad Magen" userId="8aa9b3a3e9f3298e" providerId="LiveId" clId="{0632508D-B8B1-45FE-9445-A5847F58FF90}" dt="2025-12-01T22:39:41.182" v="2634" actId="1076"/>
          <ac:spMkLst>
            <pc:docMk/>
            <pc:sldMk cId="3351348548" sldId="281"/>
            <ac:spMk id="8" creationId="{905E273A-C75D-9519-9B00-DDAF9CD5E108}"/>
          </ac:spMkLst>
        </pc:spChg>
        <pc:spChg chg="add mod">
          <ac:chgData name="Liad Magen" userId="8aa9b3a3e9f3298e" providerId="LiveId" clId="{0632508D-B8B1-45FE-9445-A5847F58FF90}" dt="2025-12-01T22:39:53.849" v="2636" actId="1076"/>
          <ac:spMkLst>
            <pc:docMk/>
            <pc:sldMk cId="3351348548" sldId="281"/>
            <ac:spMk id="9" creationId="{8833B1BA-1E5F-0B4C-6EAA-605AC0E9FBAB}"/>
          </ac:spMkLst>
        </pc:spChg>
        <pc:spChg chg="add mod">
          <ac:chgData name="Liad Magen" userId="8aa9b3a3e9f3298e" providerId="LiveId" clId="{0632508D-B8B1-45FE-9445-A5847F58FF90}" dt="2025-12-01T22:39:57.105" v="2638" actId="1076"/>
          <ac:spMkLst>
            <pc:docMk/>
            <pc:sldMk cId="3351348548" sldId="281"/>
            <ac:spMk id="10" creationId="{ECE55713-ED61-69BE-4F25-C2B697F7A3F3}"/>
          </ac:spMkLst>
        </pc:spChg>
        <pc:spChg chg="add mod">
          <ac:chgData name="Liad Magen" userId="8aa9b3a3e9f3298e" providerId="LiveId" clId="{0632508D-B8B1-45FE-9445-A5847F58FF90}" dt="2025-12-01T22:40:00.084" v="2640" actId="1076"/>
          <ac:spMkLst>
            <pc:docMk/>
            <pc:sldMk cId="3351348548" sldId="281"/>
            <ac:spMk id="11" creationId="{9C05ED80-56F7-A804-640F-D6C7A10147FE}"/>
          </ac:spMkLst>
        </pc:spChg>
        <pc:spChg chg="add mod">
          <ac:chgData name="Liad Magen" userId="8aa9b3a3e9f3298e" providerId="LiveId" clId="{0632508D-B8B1-45FE-9445-A5847F58FF90}" dt="2025-12-01T22:40:17.325" v="2658" actId="17032"/>
          <ac:spMkLst>
            <pc:docMk/>
            <pc:sldMk cId="3351348548" sldId="281"/>
            <ac:spMk id="12" creationId="{2D3EAC09-91E6-FD82-A5C0-8BAF9287505E}"/>
          </ac:spMkLst>
        </pc:spChg>
        <pc:spChg chg="add mod">
          <ac:chgData name="Liad Magen" userId="8aa9b3a3e9f3298e" providerId="LiveId" clId="{0632508D-B8B1-45FE-9445-A5847F58FF90}" dt="2025-12-01T22:41:19.124" v="2667" actId="1076"/>
          <ac:spMkLst>
            <pc:docMk/>
            <pc:sldMk cId="3351348548" sldId="281"/>
            <ac:spMk id="13" creationId="{1F1A187B-E3D9-ABE1-4346-4A8C5D0BE507}"/>
          </ac:spMkLst>
        </pc:spChg>
        <pc:spChg chg="add mod">
          <ac:chgData name="Liad Magen" userId="8aa9b3a3e9f3298e" providerId="LiveId" clId="{0632508D-B8B1-45FE-9445-A5847F58FF90}" dt="2025-12-01T22:41:40.685" v="2690" actId="14100"/>
          <ac:spMkLst>
            <pc:docMk/>
            <pc:sldMk cId="3351348548" sldId="281"/>
            <ac:spMk id="14" creationId="{F6AC48F5-A9D1-DC19-1972-675BAA622364}"/>
          </ac:spMkLst>
        </pc:spChg>
        <pc:spChg chg="add mod">
          <ac:chgData name="Liad Magen" userId="8aa9b3a3e9f3298e" providerId="LiveId" clId="{0632508D-B8B1-45FE-9445-A5847F58FF90}" dt="2025-12-01T22:41:27.140" v="2669" actId="1076"/>
          <ac:spMkLst>
            <pc:docMk/>
            <pc:sldMk cId="3351348548" sldId="281"/>
            <ac:spMk id="15" creationId="{4C66D125-5077-9E85-7333-75E4A773A964}"/>
          </ac:spMkLst>
        </pc:spChg>
        <pc:graphicFrameChg chg="add del mod">
          <ac:chgData name="Liad Magen" userId="8aa9b3a3e9f3298e" providerId="LiveId" clId="{0632508D-B8B1-45FE-9445-A5847F58FF90}" dt="2025-12-01T22:53:08.503" v="2838" actId="478"/>
          <ac:graphicFrameMkLst>
            <pc:docMk/>
            <pc:sldMk cId="3351348548" sldId="281"/>
            <ac:graphicFrameMk id="16" creationId="{B973BC05-E4C0-456C-47AF-EAA38B61611C}"/>
          </ac:graphicFrameMkLst>
        </pc:graphicFrameChg>
        <pc:graphicFrameChg chg="add mod">
          <ac:chgData name="Liad Magen" userId="8aa9b3a3e9f3298e" providerId="LiveId" clId="{0632508D-B8B1-45FE-9445-A5847F58FF90}" dt="2025-12-01T22:53:10.547" v="2840" actId="1076"/>
          <ac:graphicFrameMkLst>
            <pc:docMk/>
            <pc:sldMk cId="3351348548" sldId="281"/>
            <ac:graphicFrameMk id="17" creationId="{131B0B8D-C45D-4ED0-01DA-8B2BE49A0E78}"/>
          </ac:graphicFrameMkLst>
        </pc:graphicFrameChg>
      </pc:sldChg>
      <pc:sldChg chg="addSp delSp modSp new mod">
        <pc:chgData name="Liad Magen" userId="8aa9b3a3e9f3298e" providerId="LiveId" clId="{0632508D-B8B1-45FE-9445-A5847F58FF90}" dt="2025-12-01T22:57:21.442" v="3214" actId="403"/>
        <pc:sldMkLst>
          <pc:docMk/>
          <pc:sldMk cId="2559874892" sldId="282"/>
        </pc:sldMkLst>
        <pc:spChg chg="mod">
          <ac:chgData name="Liad Magen" userId="8aa9b3a3e9f3298e" providerId="LiveId" clId="{0632508D-B8B1-45FE-9445-A5847F58FF90}" dt="2025-12-01T22:53:57.535" v="2887" actId="20577"/>
          <ac:spMkLst>
            <pc:docMk/>
            <pc:sldMk cId="2559874892" sldId="282"/>
            <ac:spMk id="2" creationId="{7901CB04-1C58-F22E-00DF-5BF6E380A05D}"/>
          </ac:spMkLst>
        </pc:spChg>
        <pc:spChg chg="add del mod">
          <ac:chgData name="Liad Magen" userId="8aa9b3a3e9f3298e" providerId="LiveId" clId="{0632508D-B8B1-45FE-9445-A5847F58FF90}" dt="2025-12-01T22:57:21.442" v="3214" actId="403"/>
          <ac:spMkLst>
            <pc:docMk/>
            <pc:sldMk cId="2559874892" sldId="282"/>
            <ac:spMk id="3" creationId="{72B3F5E1-4BAD-6AE1-B6E0-8D866C6F8337}"/>
          </ac:spMkLst>
        </pc:spChg>
        <pc:spChg chg="add mod">
          <ac:chgData name="Liad Magen" userId="8aa9b3a3e9f3298e" providerId="LiveId" clId="{0632508D-B8B1-45FE-9445-A5847F58FF90}" dt="2025-12-01T22:55:49.016" v="3010" actId="207"/>
          <ac:spMkLst>
            <pc:docMk/>
            <pc:sldMk cId="2559874892" sldId="282"/>
            <ac:spMk id="5" creationId="{0B70FF36-0889-C2A0-D3DD-BC937DEB657F}"/>
          </ac:spMkLst>
        </pc:spChg>
        <pc:spChg chg="add mod">
          <ac:chgData name="Liad Magen" userId="8aa9b3a3e9f3298e" providerId="LiveId" clId="{0632508D-B8B1-45FE-9445-A5847F58FF90}" dt="2025-12-01T22:57:21.442" v="3214" actId="403"/>
          <ac:spMkLst>
            <pc:docMk/>
            <pc:sldMk cId="2559874892" sldId="282"/>
            <ac:spMk id="6" creationId="{D2A41AAE-F66A-2D1F-0793-8052F0BAD02A}"/>
          </ac:spMkLst>
        </pc:spChg>
      </pc:sldChg>
      <pc:sldChg chg="addSp delSp modSp new mod">
        <pc:chgData name="Liad Magen" userId="8aa9b3a3e9f3298e" providerId="LiveId" clId="{0632508D-B8B1-45FE-9445-A5847F58FF90}" dt="2025-12-01T23:00:07.545" v="3422" actId="12100"/>
        <pc:sldMkLst>
          <pc:docMk/>
          <pc:sldMk cId="239447090" sldId="283"/>
        </pc:sldMkLst>
        <pc:spChg chg="mod">
          <ac:chgData name="Liad Magen" userId="8aa9b3a3e9f3298e" providerId="LiveId" clId="{0632508D-B8B1-45FE-9445-A5847F58FF90}" dt="2025-12-01T22:58:34.576" v="3225" actId="20577"/>
          <ac:spMkLst>
            <pc:docMk/>
            <pc:sldMk cId="239447090" sldId="283"/>
            <ac:spMk id="2" creationId="{F6B5510E-C6DF-8C21-29A1-C7CBE07A238A}"/>
          </ac:spMkLst>
        </pc:spChg>
        <pc:spChg chg="del mod">
          <ac:chgData name="Liad Magen" userId="8aa9b3a3e9f3298e" providerId="LiveId" clId="{0632508D-B8B1-45FE-9445-A5847F58FF90}" dt="2025-12-01T23:00:04.288" v="3421" actId="12084"/>
          <ac:spMkLst>
            <pc:docMk/>
            <pc:sldMk cId="239447090" sldId="283"/>
            <ac:spMk id="3" creationId="{3DA8B33D-43A2-994B-D4CD-9AFBFFD2FB48}"/>
          </ac:spMkLst>
        </pc:spChg>
        <pc:graphicFrameChg chg="add mod">
          <ac:chgData name="Liad Magen" userId="8aa9b3a3e9f3298e" providerId="LiveId" clId="{0632508D-B8B1-45FE-9445-A5847F58FF90}" dt="2025-12-01T23:00:07.545" v="3422" actId="12100"/>
          <ac:graphicFrameMkLst>
            <pc:docMk/>
            <pc:sldMk cId="239447090" sldId="283"/>
            <ac:graphicFrameMk id="5" creationId="{EB6F3A63-CDBA-FBA8-3751-BFD4CCA65049}"/>
          </ac:graphicFrameMkLst>
        </pc:graphicFrameChg>
      </pc:sldChg>
      <pc:sldChg chg="addSp modSp new mod">
        <pc:chgData name="Liad Magen" userId="8aa9b3a3e9f3298e" providerId="LiveId" clId="{0632508D-B8B1-45FE-9445-A5847F58FF90}" dt="2025-12-01T23:04:20.202" v="3496" actId="122"/>
        <pc:sldMkLst>
          <pc:docMk/>
          <pc:sldMk cId="1590483760" sldId="284"/>
        </pc:sldMkLst>
        <pc:spChg chg="mod">
          <ac:chgData name="Liad Magen" userId="8aa9b3a3e9f3298e" providerId="LiveId" clId="{0632508D-B8B1-45FE-9445-A5847F58FF90}" dt="2025-12-01T23:03:05.679" v="3450" actId="20577"/>
          <ac:spMkLst>
            <pc:docMk/>
            <pc:sldMk cId="1590483760" sldId="284"/>
            <ac:spMk id="2" creationId="{902B1963-FE5C-B27C-C926-D2F29FD370F0}"/>
          </ac:spMkLst>
        </pc:spChg>
        <pc:spChg chg="mod">
          <ac:chgData name="Liad Magen" userId="8aa9b3a3e9f3298e" providerId="LiveId" clId="{0632508D-B8B1-45FE-9445-A5847F58FF90}" dt="2025-12-01T23:04:20.202" v="3496" actId="122"/>
          <ac:spMkLst>
            <pc:docMk/>
            <pc:sldMk cId="1590483760" sldId="284"/>
            <ac:spMk id="3" creationId="{1C6F97B1-2F41-104A-CB34-0DF6AA1C8D8D}"/>
          </ac:spMkLst>
        </pc:spChg>
        <pc:spChg chg="mod">
          <ac:chgData name="Liad Magen" userId="8aa9b3a3e9f3298e" providerId="LiveId" clId="{0632508D-B8B1-45FE-9445-A5847F58FF90}" dt="2025-12-01T23:03:52.020" v="3495" actId="20577"/>
          <ac:spMkLst>
            <pc:docMk/>
            <pc:sldMk cId="1590483760" sldId="284"/>
            <ac:spMk id="4" creationId="{14754701-5EB7-AFB2-ECC2-74B88C108328}"/>
          </ac:spMkLst>
        </pc:spChg>
        <pc:spChg chg="add mod">
          <ac:chgData name="Liad Magen" userId="8aa9b3a3e9f3298e" providerId="LiveId" clId="{0632508D-B8B1-45FE-9445-A5847F58FF90}" dt="2025-12-01T23:03:00.073" v="3441" actId="1076"/>
          <ac:spMkLst>
            <pc:docMk/>
            <pc:sldMk cId="1590483760" sldId="284"/>
            <ac:spMk id="12" creationId="{14C759CF-B15D-94DB-0316-20AA30DC303C}"/>
          </ac:spMkLst>
        </pc:spChg>
        <pc:picChg chg="add mod">
          <ac:chgData name="Liad Magen" userId="8aa9b3a3e9f3298e" providerId="LiveId" clId="{0632508D-B8B1-45FE-9445-A5847F58FF90}" dt="2025-12-01T23:02:11.937" v="3432" actId="1076"/>
          <ac:picMkLst>
            <pc:docMk/>
            <pc:sldMk cId="1590483760" sldId="284"/>
            <ac:picMk id="6" creationId="{3D849782-A490-E020-C5CD-5BFA35590EDD}"/>
          </ac:picMkLst>
        </pc:picChg>
        <pc:picChg chg="add mod">
          <ac:chgData name="Liad Magen" userId="8aa9b3a3e9f3298e" providerId="LiveId" clId="{0632508D-B8B1-45FE-9445-A5847F58FF90}" dt="2025-12-01T23:02:20.175" v="3434" actId="1076"/>
          <ac:picMkLst>
            <pc:docMk/>
            <pc:sldMk cId="1590483760" sldId="284"/>
            <ac:picMk id="8" creationId="{224E8B9C-1C13-37B9-33F6-60AC3B193D04}"/>
          </ac:picMkLst>
        </pc:picChg>
        <pc:picChg chg="add mod">
          <ac:chgData name="Liad Magen" userId="8aa9b3a3e9f3298e" providerId="LiveId" clId="{0632508D-B8B1-45FE-9445-A5847F58FF90}" dt="2025-12-01T23:02:42.960" v="3438" actId="1076"/>
          <ac:picMkLst>
            <pc:docMk/>
            <pc:sldMk cId="1590483760" sldId="284"/>
            <ac:picMk id="10" creationId="{BA717D9F-8661-FB0B-0775-D6664767E4B1}"/>
          </ac:picMkLst>
        </pc:picChg>
      </pc:sldChg>
      <pc:sldChg chg="addSp delSp modSp new mod">
        <pc:chgData name="Liad Magen" userId="8aa9b3a3e9f3298e" providerId="LiveId" clId="{0632508D-B8B1-45FE-9445-A5847F58FF90}" dt="2025-12-01T23:06:51.934" v="3689" actId="12100"/>
        <pc:sldMkLst>
          <pc:docMk/>
          <pc:sldMk cId="3847493267" sldId="285"/>
        </pc:sldMkLst>
        <pc:spChg chg="mod">
          <ac:chgData name="Liad Magen" userId="8aa9b3a3e9f3298e" providerId="LiveId" clId="{0632508D-B8B1-45FE-9445-A5847F58FF90}" dt="2025-12-01T23:05:16.324" v="3529" actId="20577"/>
          <ac:spMkLst>
            <pc:docMk/>
            <pc:sldMk cId="3847493267" sldId="285"/>
            <ac:spMk id="2" creationId="{3B404F80-B177-58DE-BE56-DDB152BB5C4F}"/>
          </ac:spMkLst>
        </pc:spChg>
        <pc:spChg chg="del mod">
          <ac:chgData name="Liad Magen" userId="8aa9b3a3e9f3298e" providerId="LiveId" clId="{0632508D-B8B1-45FE-9445-A5847F58FF90}" dt="2025-12-01T23:06:48.428" v="3688" actId="12084"/>
          <ac:spMkLst>
            <pc:docMk/>
            <pc:sldMk cId="3847493267" sldId="285"/>
            <ac:spMk id="3" creationId="{9ED6BD1C-0E84-FE6D-D4B8-EAE4C5FFD541}"/>
          </ac:spMkLst>
        </pc:spChg>
        <pc:graphicFrameChg chg="add mod">
          <ac:chgData name="Liad Magen" userId="8aa9b3a3e9f3298e" providerId="LiveId" clId="{0632508D-B8B1-45FE-9445-A5847F58FF90}" dt="2025-12-01T23:06:51.934" v="3689" actId="12100"/>
          <ac:graphicFrameMkLst>
            <pc:docMk/>
            <pc:sldMk cId="3847493267" sldId="285"/>
            <ac:graphicFrameMk id="4" creationId="{B9E3D581-6678-DF3E-B093-8CFF9B27FB9E}"/>
          </ac:graphicFrameMkLst>
        </pc:graphicFrameChg>
      </pc:sldChg>
      <pc:sldChg chg="addSp delSp modSp new mod">
        <pc:chgData name="Liad Magen" userId="8aa9b3a3e9f3298e" providerId="LiveId" clId="{0632508D-B8B1-45FE-9445-A5847F58FF90}" dt="2025-12-01T23:09:20.935" v="3712" actId="1076"/>
        <pc:sldMkLst>
          <pc:docMk/>
          <pc:sldMk cId="3059210200" sldId="286"/>
        </pc:sldMkLst>
        <pc:spChg chg="mod">
          <ac:chgData name="Liad Magen" userId="8aa9b3a3e9f3298e" providerId="LiveId" clId="{0632508D-B8B1-45FE-9445-A5847F58FF90}" dt="2025-12-01T23:09:14.834" v="3710" actId="20577"/>
          <ac:spMkLst>
            <pc:docMk/>
            <pc:sldMk cId="3059210200" sldId="286"/>
            <ac:spMk id="2" creationId="{E2461E48-FFCB-450E-D76B-41EB91E2D606}"/>
          </ac:spMkLst>
        </pc:spChg>
        <pc:spChg chg="del">
          <ac:chgData name="Liad Magen" userId="8aa9b3a3e9f3298e" providerId="LiveId" clId="{0632508D-B8B1-45FE-9445-A5847F58FF90}" dt="2025-12-01T23:08:40.926" v="3691"/>
          <ac:spMkLst>
            <pc:docMk/>
            <pc:sldMk cId="3059210200" sldId="286"/>
            <ac:spMk id="3" creationId="{EB6C8404-D0A1-4A4D-6DD4-72E81EE0465B}"/>
          </ac:spMkLst>
        </pc:spChg>
        <pc:spChg chg="mod">
          <ac:chgData name="Liad Magen" userId="8aa9b3a3e9f3298e" providerId="LiveId" clId="{0632508D-B8B1-45FE-9445-A5847F58FF90}" dt="2025-12-01T23:09:08.292" v="3696" actId="113"/>
          <ac:spMkLst>
            <pc:docMk/>
            <pc:sldMk cId="3059210200" sldId="286"/>
            <ac:spMk id="4" creationId="{0B83E3FF-F8EA-AAAD-CF4A-25B3FF596FC6}"/>
          </ac:spMkLst>
        </pc:spChg>
        <pc:picChg chg="add mod">
          <ac:chgData name="Liad Magen" userId="8aa9b3a3e9f3298e" providerId="LiveId" clId="{0632508D-B8B1-45FE-9445-A5847F58FF90}" dt="2025-12-01T23:09:20.935" v="3712" actId="1076"/>
          <ac:picMkLst>
            <pc:docMk/>
            <pc:sldMk cId="3059210200" sldId="286"/>
            <ac:picMk id="5" creationId="{F43EA22F-BF35-7E85-B1EB-F02DD837DADE}"/>
          </ac:picMkLst>
        </pc:picChg>
      </pc:sldChg>
      <pc:sldChg chg="addSp delSp modSp new mod">
        <pc:chgData name="Liad Magen" userId="8aa9b3a3e9f3298e" providerId="LiveId" clId="{0632508D-B8B1-45FE-9445-A5847F58FF90}" dt="2025-12-01T23:23:09.380" v="3866" actId="404"/>
        <pc:sldMkLst>
          <pc:docMk/>
          <pc:sldMk cId="2209478611" sldId="287"/>
        </pc:sldMkLst>
        <pc:spChg chg="mod">
          <ac:chgData name="Liad Magen" userId="8aa9b3a3e9f3298e" providerId="LiveId" clId="{0632508D-B8B1-45FE-9445-A5847F58FF90}" dt="2025-12-01T23:21:46.523" v="3848" actId="20577"/>
          <ac:spMkLst>
            <pc:docMk/>
            <pc:sldMk cId="2209478611" sldId="287"/>
            <ac:spMk id="2" creationId="{C8619D0B-9731-B872-4456-7B5DC28986E3}"/>
          </ac:spMkLst>
        </pc:spChg>
        <pc:spChg chg="del">
          <ac:chgData name="Liad Magen" userId="8aa9b3a3e9f3298e" providerId="LiveId" clId="{0632508D-B8B1-45FE-9445-A5847F58FF90}" dt="2025-12-01T23:21:00.900" v="3815"/>
          <ac:spMkLst>
            <pc:docMk/>
            <pc:sldMk cId="2209478611" sldId="287"/>
            <ac:spMk id="3" creationId="{CB054C59-ADD9-903A-0CD1-96EB3B76002B}"/>
          </ac:spMkLst>
        </pc:spChg>
        <pc:spChg chg="add mod">
          <ac:chgData name="Liad Magen" userId="8aa9b3a3e9f3298e" providerId="LiveId" clId="{0632508D-B8B1-45FE-9445-A5847F58FF90}" dt="2025-12-01T23:23:09.380" v="3866" actId="404"/>
          <ac:spMkLst>
            <pc:docMk/>
            <pc:sldMk cId="2209478611" sldId="287"/>
            <ac:spMk id="5" creationId="{8B183DED-B84E-BBEC-EA63-5FC1AACA9B3F}"/>
          </ac:spMkLst>
        </pc:spChg>
        <pc:picChg chg="add mod">
          <ac:chgData name="Liad Magen" userId="8aa9b3a3e9f3298e" providerId="LiveId" clId="{0632508D-B8B1-45FE-9445-A5847F58FF90}" dt="2025-12-01T23:22:48.297" v="3862" actId="1076"/>
          <ac:picMkLst>
            <pc:docMk/>
            <pc:sldMk cId="2209478611" sldId="287"/>
            <ac:picMk id="6146" creationId="{5BAEA73B-F071-D943-1B30-FCEB76DAEA13}"/>
          </ac:picMkLst>
        </pc:picChg>
        <pc:picChg chg="add">
          <ac:chgData name="Liad Magen" userId="8aa9b3a3e9f3298e" providerId="LiveId" clId="{0632508D-B8B1-45FE-9445-A5847F58FF90}" dt="2025-12-01T23:22:10.968" v="3850"/>
          <ac:picMkLst>
            <pc:docMk/>
            <pc:sldMk cId="2209478611" sldId="287"/>
            <ac:picMk id="6148" creationId="{73460381-82EE-039B-65ED-FFEA02550801}"/>
          </ac:picMkLst>
        </pc:picChg>
        <pc:picChg chg="add mod">
          <ac:chgData name="Liad Magen" userId="8aa9b3a3e9f3298e" providerId="LiveId" clId="{0632508D-B8B1-45FE-9445-A5847F58FF90}" dt="2025-12-01T23:22:46.235" v="3861" actId="14100"/>
          <ac:picMkLst>
            <pc:docMk/>
            <pc:sldMk cId="2209478611" sldId="287"/>
            <ac:picMk id="6150" creationId="{66A397C1-F626-201C-F588-634525FA361B}"/>
          </ac:picMkLst>
        </pc:picChg>
      </pc:sldChg>
      <pc:sldChg chg="addSp delSp modSp add del mod ord modClrScheme chgLayout">
        <pc:chgData name="Liad Magen" userId="8aa9b3a3e9f3298e" providerId="LiveId" clId="{0632508D-B8B1-45FE-9445-A5847F58FF90}" dt="2025-12-01T23:11:33.380" v="3735"/>
        <pc:sldMkLst>
          <pc:docMk/>
          <pc:sldMk cId="4235594783" sldId="388"/>
        </pc:sldMkLst>
        <pc:spChg chg="add mod">
          <ac:chgData name="Liad Magen" userId="8aa9b3a3e9f3298e" providerId="LiveId" clId="{0632508D-B8B1-45FE-9445-A5847F58FF90}" dt="2025-12-01T23:11:27.705" v="3733" actId="14100"/>
          <ac:spMkLst>
            <pc:docMk/>
            <pc:sldMk cId="4235594783" sldId="388"/>
            <ac:spMk id="3" creationId="{517CD568-A86E-17B6-A37C-DACBECCD8EFD}"/>
          </ac:spMkLst>
        </pc:spChg>
        <pc:spChg chg="del mod">
          <ac:chgData name="Liad Magen" userId="8aa9b3a3e9f3298e" providerId="LiveId" clId="{0632508D-B8B1-45FE-9445-A5847F58FF90}" dt="2025-12-01T23:10:38.938" v="3721"/>
          <ac:spMkLst>
            <pc:docMk/>
            <pc:sldMk cId="4235594783" sldId="388"/>
            <ac:spMk id="433" creationId="{00000000-0000-0000-0000-000000000000}"/>
          </ac:spMkLst>
        </pc:spChg>
        <pc:spChg chg="mod ord">
          <ac:chgData name="Liad Magen" userId="8aa9b3a3e9f3298e" providerId="LiveId" clId="{0632508D-B8B1-45FE-9445-A5847F58FF90}" dt="2025-12-01T23:10:31.193" v="3717" actId="700"/>
          <ac:spMkLst>
            <pc:docMk/>
            <pc:sldMk cId="4235594783" sldId="388"/>
            <ac:spMk id="434" creationId="{00000000-0000-0000-0000-000000000000}"/>
          </ac:spMkLst>
        </pc:spChg>
        <pc:picChg chg="mod">
          <ac:chgData name="Liad Magen" userId="8aa9b3a3e9f3298e" providerId="LiveId" clId="{0632508D-B8B1-45FE-9445-A5847F58FF90}" dt="2025-12-01T23:11:21.700" v="3732" actId="1076"/>
          <ac:picMkLst>
            <pc:docMk/>
            <pc:sldMk cId="4235594783" sldId="388"/>
            <ac:picMk id="432" creationId="{00000000-0000-0000-0000-000000000000}"/>
          </ac:picMkLst>
        </pc:picChg>
      </pc:sldChg>
      <pc:sldChg chg="addSp delSp modSp new mod modClrScheme modShow chgLayout">
        <pc:chgData name="Liad Magen" userId="8aa9b3a3e9f3298e" providerId="LiveId" clId="{0632508D-B8B1-45FE-9445-A5847F58FF90}" dt="2025-12-01T23:12:38.965" v="3740" actId="729"/>
        <pc:sldMkLst>
          <pc:docMk/>
          <pc:sldMk cId="3731654095" sldId="389"/>
        </pc:sldMkLst>
        <pc:spChg chg="del mod ord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2" creationId="{F5AE55E9-1421-6BA2-5B55-DF1865DB2D0B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3" creationId="{64CCCA1E-75CC-BF22-81CA-EBF767CC28F1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4" creationId="{6130C2BE-13AB-C14B-3953-98DC46CD5503}"/>
          </ac:spMkLst>
        </pc:spChg>
        <pc:spChg chg="del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5" creationId="{5B7E771A-6557-7575-696F-FB1112104B1E}"/>
          </ac:spMkLst>
        </pc:spChg>
        <pc:spChg chg="add mod ord">
          <ac:chgData name="Liad Magen" userId="8aa9b3a3e9f3298e" providerId="LiveId" clId="{0632508D-B8B1-45FE-9445-A5847F58FF90}" dt="2025-12-01T23:12:30.521" v="3737" actId="700"/>
          <ac:spMkLst>
            <pc:docMk/>
            <pc:sldMk cId="3731654095" sldId="389"/>
            <ac:spMk id="6" creationId="{0E2E38E9-555F-8A11-3C2E-5C7E0CBC3689}"/>
          </ac:spMkLst>
        </pc:spChg>
        <pc:picChg chg="add mod">
          <ac:chgData name="Liad Magen" userId="8aa9b3a3e9f3298e" providerId="LiveId" clId="{0632508D-B8B1-45FE-9445-A5847F58FF90}" dt="2025-12-01T23:12:34.032" v="3739" actId="1076"/>
          <ac:picMkLst>
            <pc:docMk/>
            <pc:sldMk cId="3731654095" sldId="389"/>
            <ac:picMk id="7" creationId="{73B5A4F2-F5B1-C836-3821-0D31FB5C3EF4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2-01T23:23:44.983" v="3869" actId="1076"/>
        <pc:sldMkLst>
          <pc:docMk/>
          <pc:sldMk cId="2268346080" sldId="390"/>
        </pc:sldMkLst>
        <pc:spChg chg="del mod ord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2" creationId="{CE5AE079-365B-DDAC-242D-265E18529104}"/>
          </ac:spMkLst>
        </pc:spChg>
        <pc:spChg chg="del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3" creationId="{94234A65-357F-2EFF-0187-B4E94668ADF3}"/>
          </ac:spMkLst>
        </pc:spChg>
        <pc:spChg chg="del">
          <ac:chgData name="Liad Magen" userId="8aa9b3a3e9f3298e" providerId="LiveId" clId="{0632508D-B8B1-45FE-9445-A5847F58FF90}" dt="2025-12-01T23:13:36.315" v="3743" actId="700"/>
          <ac:spMkLst>
            <pc:docMk/>
            <pc:sldMk cId="2268346080" sldId="390"/>
            <ac:spMk id="4" creationId="{0CCAA2F0-CD7A-DCE1-C9D8-6A0840C576B5}"/>
          </ac:spMkLst>
        </pc:spChg>
        <pc:spChg chg="add mod ord">
          <ac:chgData name="Liad Magen" userId="8aa9b3a3e9f3298e" providerId="LiveId" clId="{0632508D-B8B1-45FE-9445-A5847F58FF90}" dt="2025-12-01T23:13:55.806" v="3777" actId="20577"/>
          <ac:spMkLst>
            <pc:docMk/>
            <pc:sldMk cId="2268346080" sldId="390"/>
            <ac:spMk id="6" creationId="{191F50E5-48E7-C920-00F2-75206B7904B1}"/>
          </ac:spMkLst>
        </pc:spChg>
        <pc:spChg chg="add mod">
          <ac:chgData name="Liad Magen" userId="8aa9b3a3e9f3298e" providerId="LiveId" clId="{0632508D-B8B1-45FE-9445-A5847F58FF90}" dt="2025-12-01T23:23:44.983" v="3869" actId="1076"/>
          <ac:spMkLst>
            <pc:docMk/>
            <pc:sldMk cId="2268346080" sldId="390"/>
            <ac:spMk id="8" creationId="{B633BE64-4BF1-79DC-D1E8-9D8F8D3086D8}"/>
          </ac:spMkLst>
        </pc:spChg>
        <pc:picChg chg="add mod">
          <ac:chgData name="Liad Magen" userId="8aa9b3a3e9f3298e" providerId="LiveId" clId="{0632508D-B8B1-45FE-9445-A5847F58FF90}" dt="2025-12-01T23:13:44.123" v="3746" actId="1076"/>
          <ac:picMkLst>
            <pc:docMk/>
            <pc:sldMk cId="2268346080" sldId="390"/>
            <ac:picMk id="5" creationId="{034D0D3C-130E-C8C7-DE26-22B155E2937B}"/>
          </ac:picMkLst>
        </pc:picChg>
      </pc:sldChg>
      <pc:sldChg chg="new del">
        <pc:chgData name="Liad Magen" userId="8aa9b3a3e9f3298e" providerId="LiveId" clId="{0632508D-B8B1-45FE-9445-A5847F58FF90}" dt="2025-12-01T23:14:53.514" v="3781" actId="47"/>
        <pc:sldMkLst>
          <pc:docMk/>
          <pc:sldMk cId="887994895" sldId="391"/>
        </pc:sldMkLst>
      </pc:sldChg>
      <pc:sldChg chg="new del">
        <pc:chgData name="Liad Magen" userId="8aa9b3a3e9f3298e" providerId="LiveId" clId="{0632508D-B8B1-45FE-9445-A5847F58FF90}" dt="2025-12-01T23:15:12.859" v="3786" actId="47"/>
        <pc:sldMkLst>
          <pc:docMk/>
          <pc:sldMk cId="966815896" sldId="391"/>
        </pc:sldMkLst>
      </pc:sldChg>
      <pc:sldChg chg="new del">
        <pc:chgData name="Liad Magen" userId="8aa9b3a3e9f3298e" providerId="LiveId" clId="{0632508D-B8B1-45FE-9445-A5847F58FF90}" dt="2025-12-01T23:14:38.282" v="3779" actId="680"/>
        <pc:sldMkLst>
          <pc:docMk/>
          <pc:sldMk cId="3074468525" sldId="391"/>
        </pc:sldMkLst>
      </pc:sldChg>
      <pc:sldChg chg="addSp delSp modSp add del mod ord modClrScheme modAnim chgLayout">
        <pc:chgData name="Liad Magen" userId="8aa9b3a3e9f3298e" providerId="LiveId" clId="{0632508D-B8B1-45FE-9445-A5847F58FF90}" dt="2025-12-01T23:23:52.130" v="3871"/>
        <pc:sldMkLst>
          <pc:docMk/>
          <pc:sldMk cId="937142130" sldId="392"/>
        </pc:sldMkLst>
        <pc:spChg chg="del">
          <ac:chgData name="Liad Magen" userId="8aa9b3a3e9f3298e" providerId="LiveId" clId="{0632508D-B8B1-45FE-9445-A5847F58FF90}" dt="2025-12-01T23:15:35.838" v="3806" actId="478"/>
          <ac:spMkLst>
            <pc:docMk/>
            <pc:sldMk cId="937142130" sldId="392"/>
            <ac:spMk id="2" creationId="{EEB86DBD-A8C0-50DC-F1A2-20142918BFB7}"/>
          </ac:spMkLst>
        </pc:spChg>
        <pc:spChg chg="add mod ord">
          <ac:chgData name="Liad Magen" userId="8aa9b3a3e9f3298e" providerId="LiveId" clId="{0632508D-B8B1-45FE-9445-A5847F58FF90}" dt="2025-12-01T23:15:31.935" v="3805" actId="20577"/>
          <ac:spMkLst>
            <pc:docMk/>
            <pc:sldMk cId="937142130" sldId="392"/>
            <ac:spMk id="3" creationId="{2238BEDC-4936-C235-0537-8A3ED2CF53B2}"/>
          </ac:spMkLst>
        </pc:spChg>
        <pc:spChg chg="add mod">
          <ac:chgData name="Liad Magen" userId="8aa9b3a3e9f3298e" providerId="LiveId" clId="{0632508D-B8B1-45FE-9445-A5847F58FF90}" dt="2025-12-01T23:16:02.186" v="3813" actId="207"/>
          <ac:spMkLst>
            <pc:docMk/>
            <pc:sldMk cId="937142130" sldId="392"/>
            <ac:spMk id="4" creationId="{03346754-C40D-2C61-5B36-0C09F63E7744}"/>
          </ac:spMkLst>
        </pc:spChg>
        <pc:picChg chg="mod">
          <ac:chgData name="Liad Magen" userId="8aa9b3a3e9f3298e" providerId="LiveId" clId="{0632508D-B8B1-45FE-9445-A5847F58FF90}" dt="2025-12-01T23:15:49.282" v="3810" actId="1076"/>
          <ac:picMkLst>
            <pc:docMk/>
            <pc:sldMk cId="937142130" sldId="392"/>
            <ac:picMk id="1026" creationId="{C69E07D4-CE94-B3D6-38BA-8C1D2FD975C9}"/>
          </ac:picMkLst>
        </pc:picChg>
      </pc:sldChg>
      <pc:sldChg chg="addSp modSp new mod">
        <pc:chgData name="Liad Magen" userId="8aa9b3a3e9f3298e" providerId="LiveId" clId="{0632508D-B8B1-45FE-9445-A5847F58FF90}" dt="2025-12-01T23:24:37.768" v="3876" actId="1076"/>
        <pc:sldMkLst>
          <pc:docMk/>
          <pc:sldMk cId="3200777808" sldId="393"/>
        </pc:sldMkLst>
        <pc:spChg chg="add mod">
          <ac:chgData name="Liad Magen" userId="8aa9b3a3e9f3298e" providerId="LiveId" clId="{0632508D-B8B1-45FE-9445-A5847F58FF90}" dt="2025-12-01T23:24:37.768" v="3876" actId="1076"/>
          <ac:spMkLst>
            <pc:docMk/>
            <pc:sldMk cId="3200777808" sldId="393"/>
            <ac:spMk id="4" creationId="{392D82F8-05DC-37A3-885D-D9CD31204AA1}"/>
          </ac:spMkLst>
        </pc:spChg>
      </pc:sldChg>
      <pc:sldChg chg="modSp new mod">
        <pc:chgData name="Liad Magen" userId="8aa9b3a3e9f3298e" providerId="LiveId" clId="{0632508D-B8B1-45FE-9445-A5847F58FF90}" dt="2025-12-01T23:28:18.551" v="4329" actId="14"/>
        <pc:sldMkLst>
          <pc:docMk/>
          <pc:sldMk cId="2299954021" sldId="394"/>
        </pc:sldMkLst>
        <pc:spChg chg="mod">
          <ac:chgData name="Liad Magen" userId="8aa9b3a3e9f3298e" providerId="LiveId" clId="{0632508D-B8B1-45FE-9445-A5847F58FF90}" dt="2025-12-01T23:26:23.303" v="4038" actId="20577"/>
          <ac:spMkLst>
            <pc:docMk/>
            <pc:sldMk cId="2299954021" sldId="394"/>
            <ac:spMk id="2" creationId="{93CAB849-A4B3-9712-B798-377F79E97D54}"/>
          </ac:spMkLst>
        </pc:spChg>
        <pc:spChg chg="mod">
          <ac:chgData name="Liad Magen" userId="8aa9b3a3e9f3298e" providerId="LiveId" clId="{0632508D-B8B1-45FE-9445-A5847F58FF90}" dt="2025-12-01T23:28:18.551" v="4329" actId="14"/>
          <ac:spMkLst>
            <pc:docMk/>
            <pc:sldMk cId="2299954021" sldId="394"/>
            <ac:spMk id="3" creationId="{9F5E5230-C075-B345-EAE0-442DDF26BA62}"/>
          </ac:spMkLst>
        </pc:spChg>
      </pc:sldChg>
      <pc:sldChg chg="addSp delSp modSp new mod">
        <pc:chgData name="Liad Magen" userId="8aa9b3a3e9f3298e" providerId="LiveId" clId="{0632508D-B8B1-45FE-9445-A5847F58FF90}" dt="2025-12-01T23:33:23.682" v="4919" actId="20577"/>
        <pc:sldMkLst>
          <pc:docMk/>
          <pc:sldMk cId="811868381" sldId="395"/>
        </pc:sldMkLst>
        <pc:spChg chg="mod">
          <ac:chgData name="Liad Magen" userId="8aa9b3a3e9f3298e" providerId="LiveId" clId="{0632508D-B8B1-45FE-9445-A5847F58FF90}" dt="2025-12-01T23:33:23.682" v="4919" actId="20577"/>
          <ac:spMkLst>
            <pc:docMk/>
            <pc:sldMk cId="811868381" sldId="395"/>
            <ac:spMk id="2" creationId="{769292A1-DA73-C403-9C02-D5D0FF40CCFE}"/>
          </ac:spMkLst>
        </pc:spChg>
        <pc:spChg chg="add del">
          <ac:chgData name="Liad Magen" userId="8aa9b3a3e9f3298e" providerId="LiveId" clId="{0632508D-B8B1-45FE-9445-A5847F58FF90}" dt="2025-12-01T23:28:53.890" v="4333" actId="3680"/>
          <ac:spMkLst>
            <pc:docMk/>
            <pc:sldMk cId="811868381" sldId="395"/>
            <ac:spMk id="3" creationId="{944D90FB-51FF-9D1D-D37D-D372CFE0176C}"/>
          </ac:spMkLst>
        </pc:spChg>
        <pc:graphicFrameChg chg="add del mod ord modGraphic">
          <ac:chgData name="Liad Magen" userId="8aa9b3a3e9f3298e" providerId="LiveId" clId="{0632508D-B8B1-45FE-9445-A5847F58FF90}" dt="2025-12-01T23:28:39.460" v="4332" actId="3680"/>
          <ac:graphicFrameMkLst>
            <pc:docMk/>
            <pc:sldMk cId="811868381" sldId="395"/>
            <ac:graphicFrameMk id="4" creationId="{E02BD01F-350B-3732-B709-92A008F9229D}"/>
          </ac:graphicFrameMkLst>
        </pc:graphicFrameChg>
        <pc:graphicFrameChg chg="add mod ord modGraphic">
          <ac:chgData name="Liad Magen" userId="8aa9b3a3e9f3298e" providerId="LiveId" clId="{0632508D-B8B1-45FE-9445-A5847F58FF90}" dt="2025-12-01T23:32:49.787" v="4882" actId="313"/>
          <ac:graphicFrameMkLst>
            <pc:docMk/>
            <pc:sldMk cId="811868381" sldId="395"/>
            <ac:graphicFrameMk id="5" creationId="{135A2742-A120-B91A-2DC8-AC609A9A3684}"/>
          </ac:graphicFrameMkLst>
        </pc:graphicFrameChg>
      </pc:sldChg>
      <pc:sldChg chg="modSp new mod">
        <pc:chgData name="Liad Magen" userId="8aa9b3a3e9f3298e" providerId="LiveId" clId="{0632508D-B8B1-45FE-9445-A5847F58FF90}" dt="2025-12-01T23:34:58.315" v="5121" actId="20577"/>
        <pc:sldMkLst>
          <pc:docMk/>
          <pc:sldMk cId="2098745500" sldId="396"/>
        </pc:sldMkLst>
        <pc:spChg chg="mod">
          <ac:chgData name="Liad Magen" userId="8aa9b3a3e9f3298e" providerId="LiveId" clId="{0632508D-B8B1-45FE-9445-A5847F58FF90}" dt="2025-12-01T23:33:12.141" v="4898" actId="20577"/>
          <ac:spMkLst>
            <pc:docMk/>
            <pc:sldMk cId="2098745500" sldId="396"/>
            <ac:spMk id="2" creationId="{C420AF20-195B-6EC9-6775-C6B38A66B462}"/>
          </ac:spMkLst>
        </pc:spChg>
        <pc:spChg chg="mod">
          <ac:chgData name="Liad Magen" userId="8aa9b3a3e9f3298e" providerId="LiveId" clId="{0632508D-B8B1-45FE-9445-A5847F58FF90}" dt="2025-12-01T23:34:58.315" v="5121" actId="20577"/>
          <ac:spMkLst>
            <pc:docMk/>
            <pc:sldMk cId="2098745500" sldId="396"/>
            <ac:spMk id="3" creationId="{94AEF1C4-E6DD-182E-756C-EDAC8BF97F34}"/>
          </ac:spMkLst>
        </pc:spChg>
      </pc:sldChg>
      <pc:sldMasterChg chg="delSldLayout modSldLayout">
        <pc:chgData name="Liad Magen" userId="8aa9b3a3e9f3298e" providerId="LiveId" clId="{0632508D-B8B1-45FE-9445-A5847F58FF90}" dt="2025-12-01T22:31:46.900" v="2264" actId="47"/>
        <pc:sldMasterMkLst>
          <pc:docMk/>
          <pc:sldMasterMk cId="1779196283" sldId="2147483749"/>
        </pc:sldMasterMkLst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3872176970" sldId="2147483794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5" creationId="{A2CE5A2B-F702-5FE6-946A-D4E1A95C3A52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9" creationId="{A2CE5A2B-F702-5FE6-946A-D4E1A95C3A52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0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3872176970" sldId="2147483794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3872176970" sldId="2147483794"/>
              <ac:picMk id="2" creationId="{0CAB1999-55E8-2B22-19DF-3A4AF01D351B}"/>
            </ac:picMkLst>
          </pc:pic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3872176970" sldId="2147483794"/>
              <ac:picMk id="4" creationId="{49516FE5-CFC9-B8F5-CE53-5E915E7719DB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4166392478" sldId="2147483795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9" creationId="{616860A7-EE66-5676-E646-33FE91ADD76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4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5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6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19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4166392478" sldId="2147483795"/>
              <ac:spMk id="23" creationId="{616860A7-EE66-5676-E646-33FE91ADD76B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4166392478" sldId="2147483795"/>
              <ac:picMk id="2" creationId="{91BD6A23-B8E8-B3E0-6320-3036109C4CA8}"/>
            </ac:picMkLst>
          </pc:pic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4166392478" sldId="2147483795"/>
              <ac:picMk id="5" creationId="{A0D0376C-B20E-A5E2-AD28-2D1798A1FE69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2926735607" sldId="2147483796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4" creationId="{494782E4-17B8-06A6-9E3E-12CBE12D302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9" creationId="{494782E4-17B8-06A6-9E3E-12CBE12D302B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2926735607" sldId="2147483796"/>
              <ac:spMk id="13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2926735607" sldId="2147483796"/>
              <ac:picMk id="5" creationId="{5B63D44A-0175-09C6-7738-F5E190CEEC72}"/>
            </ac:picMkLst>
          </pc:picChg>
          <pc:cxnChg chg="del">
            <ac:chgData name="Liad Magen" userId="8aa9b3a3e9f3298e" providerId="LiveId" clId="{0632508D-B8B1-45FE-9445-A5847F58FF90}" dt="2025-12-01T20:42:35.754" v="1170"/>
            <ac:cxnSpMkLst>
              <pc:docMk/>
              <pc:sldMasterMk cId="1779196283" sldId="2147483749"/>
              <pc:sldLayoutMk cId="2926735607" sldId="2147483796"/>
              <ac:cxnSpMk id="6" creationId="{56432C6C-3BE2-F1EB-BACB-81B1F32B0C59}"/>
            </ac:cxnSpMkLst>
          </pc:cxn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964646233" sldId="2147483797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964646233" sldId="2147483797"/>
              <ac:spMk id="3" creationId="{C85DACF0-9329-EE51-C4B2-D56E9D65618C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964646233" sldId="2147483797"/>
              <ac:spMk id="5" creationId="{CD5A6129-3EB7-C2EF-13CC-93174B774994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964646233" sldId="2147483797"/>
              <ac:picMk id="7" creationId="{6FAEB39C-FA8D-3E5F-40D4-355E877B344C}"/>
            </ac:picMkLst>
          </pc:picChg>
        </pc:sldLayoutChg>
        <pc:sldLayoutChg chg="delSp">
          <pc:chgData name="Liad Magen" userId="8aa9b3a3e9f3298e" providerId="LiveId" clId="{0632508D-B8B1-45FE-9445-A5847F58FF90}" dt="2025-12-01T20:42:35.754" v="1170"/>
          <pc:sldLayoutMkLst>
            <pc:docMk/>
            <pc:sldMasterMk cId="1779196283" sldId="2147483749"/>
            <pc:sldLayoutMk cId="1629785511" sldId="2147483798"/>
          </pc:sldLayoutMkLst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2-01T20:42:35.754" v="1170"/>
            <ac:spMkLst>
              <pc:docMk/>
              <pc:sldMasterMk cId="1779196283" sldId="2147483749"/>
              <pc:sldLayoutMk cId="1629785511" sldId="2147483798"/>
              <ac:spMk id="19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2-01T20:42:35.754" v="1170"/>
            <ac:picMkLst>
              <pc:docMk/>
              <pc:sldMasterMk cId="1779196283" sldId="2147483749"/>
              <pc:sldLayoutMk cId="1629785511" sldId="2147483798"/>
              <ac:picMk id="3" creationId="{A1C3A13E-0068-FB95-27B5-E844A6E313E8}"/>
            </ac:picMkLst>
          </pc:picChg>
        </pc:sldLayoutChg>
        <pc:sldLayoutChg chg="del">
          <pc:chgData name="Liad Magen" userId="8aa9b3a3e9f3298e" providerId="LiveId" clId="{0632508D-B8B1-45FE-9445-A5847F58FF90}" dt="2025-12-01T22:31:46.900" v="2264" actId="47"/>
          <pc:sldLayoutMkLst>
            <pc:docMk/>
            <pc:sldMasterMk cId="1779196283" sldId="2147483749"/>
            <pc:sldLayoutMk cId="816257368" sldId="2147483799"/>
          </pc:sldLayoutMkLst>
        </pc:sldLayoutChg>
      </pc:sldMasterChg>
    </pc:docChg>
  </pc:docChgLst>
  <pc:docChgLst>
    <pc:chgData name="Liad MAGEN" userId="a28ad62c-1d94-4eb5-b386-eaad38743ab1" providerId="ADAL" clId="{9117B286-5063-43D7-8876-77366011EF37}"/>
    <pc:docChg chg="undo custSel mod addSld delSld modSld sldOrd modMainMaster addSection delSection modSection">
      <pc:chgData name="Liad MAGEN" userId="a28ad62c-1d94-4eb5-b386-eaad38743ab1" providerId="ADAL" clId="{9117B286-5063-43D7-8876-77366011EF37}" dt="2025-12-02T16:29:07.651" v="393" actId="33475"/>
      <pc:docMkLst>
        <pc:docMk/>
      </pc:docMkLst>
      <pc:sldChg chg="modSp mod">
        <pc:chgData name="Liad MAGEN" userId="a28ad62c-1d94-4eb5-b386-eaad38743ab1" providerId="ADAL" clId="{9117B286-5063-43D7-8876-77366011EF37}" dt="2025-12-02T14:05:39.008" v="8" actId="404"/>
        <pc:sldMkLst>
          <pc:docMk/>
          <pc:sldMk cId="2098745500" sldId="396"/>
        </pc:sldMkLst>
        <pc:spChg chg="mod">
          <ac:chgData name="Liad MAGEN" userId="a28ad62c-1d94-4eb5-b386-eaad38743ab1" providerId="ADAL" clId="{9117B286-5063-43D7-8876-77366011EF37}" dt="2025-12-02T14:05:39.008" v="8" actId="404"/>
          <ac:spMkLst>
            <pc:docMk/>
            <pc:sldMk cId="2098745500" sldId="396"/>
            <ac:spMk id="3" creationId="{94AEF1C4-E6DD-182E-756C-EDAC8BF97F34}"/>
          </ac:spMkLst>
        </pc:spChg>
      </pc:sldChg>
      <pc:sldChg chg="addSp delSp modSp new del mod modClrScheme chgLayout">
        <pc:chgData name="Liad MAGEN" userId="a28ad62c-1d94-4eb5-b386-eaad38743ab1" providerId="ADAL" clId="{9117B286-5063-43D7-8876-77366011EF37}" dt="2025-12-02T16:18:45.392" v="391" actId="18676"/>
        <pc:sldMkLst>
          <pc:docMk/>
          <pc:sldMk cId="3519946125" sldId="397"/>
        </pc:sldMkLst>
        <pc:spChg chg="del mod ord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2" creationId="{0B4F6BAA-D5AA-BE60-CFC8-753BC793803D}"/>
          </ac:spMkLst>
        </pc:spChg>
        <pc:spChg chg="del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3" creationId="{016E577D-9767-82C2-9819-DAA70E3BB1D6}"/>
          </ac:spMkLst>
        </pc:spChg>
        <pc:spChg chg="del">
          <ac:chgData name="Liad MAGEN" userId="a28ad62c-1d94-4eb5-b386-eaad38743ab1" providerId="ADAL" clId="{9117B286-5063-43D7-8876-77366011EF37}" dt="2025-12-02T15:04:49.612" v="12" actId="700"/>
          <ac:spMkLst>
            <pc:docMk/>
            <pc:sldMk cId="3519946125" sldId="397"/>
            <ac:spMk id="4" creationId="{D4F105B1-DEC2-7212-D02B-3F0921812D8E}"/>
          </ac:spMkLst>
        </pc:spChg>
        <pc:spChg chg="add mod ord">
          <ac:chgData name="Liad MAGEN" userId="a28ad62c-1d94-4eb5-b386-eaad38743ab1" providerId="ADAL" clId="{9117B286-5063-43D7-8876-77366011EF37}" dt="2025-12-02T15:04:57.290" v="22" actId="20577"/>
          <ac:spMkLst>
            <pc:docMk/>
            <pc:sldMk cId="3519946125" sldId="397"/>
            <ac:spMk id="5" creationId="{FAFF95CA-E221-9E9B-7E4D-AA629E871A2C}"/>
          </ac:spMkLst>
        </pc:spChg>
        <pc:picChg chg="add mod">
          <ac:chgData name="Liad MAGEN" userId="a28ad62c-1d94-4eb5-b386-eaad38743ab1" providerId="ADAL" clId="{9117B286-5063-43D7-8876-77366011EF37}" dt="2025-12-02T15:04:53.903" v="14" actId="1076"/>
          <ac:picMkLst>
            <pc:docMk/>
            <pc:sldMk cId="3519946125" sldId="397"/>
            <ac:picMk id="7" creationId="{7C8D5A76-D754-489A-F256-673EAE11A62C}"/>
          </ac:picMkLst>
        </pc:picChg>
      </pc:sldChg>
      <pc:sldChg chg="addSp delSp modSp add del mod modClrScheme chgLayout">
        <pc:chgData name="Liad MAGEN" userId="a28ad62c-1d94-4eb5-b386-eaad38743ab1" providerId="ADAL" clId="{9117B286-5063-43D7-8876-77366011EF37}" dt="2025-12-02T16:18:45.392" v="391" actId="18676"/>
        <pc:sldMkLst>
          <pc:docMk/>
          <pc:sldMk cId="1310516844" sldId="398"/>
        </pc:sldMkLst>
        <pc:spChg chg="add mod ord">
          <ac:chgData name="Liad MAGEN" userId="a28ad62c-1d94-4eb5-b386-eaad38743ab1" providerId="ADAL" clId="{9117B286-5063-43D7-8876-77366011EF37}" dt="2025-12-02T15:18:03.228" v="312" actId="20577"/>
          <ac:spMkLst>
            <pc:docMk/>
            <pc:sldMk cId="1310516844" sldId="398"/>
            <ac:spMk id="2" creationId="{0F92B41C-D217-91AD-9745-D701DB3025D0}"/>
          </ac:spMkLst>
        </pc:spChg>
        <pc:spChg chg="add mod ord">
          <ac:chgData name="Liad MAGEN" userId="a28ad62c-1d94-4eb5-b386-eaad38743ab1" providerId="ADAL" clId="{9117B286-5063-43D7-8876-77366011EF37}" dt="2025-12-02T15:17:48.273" v="266" actId="700"/>
          <ac:spMkLst>
            <pc:docMk/>
            <pc:sldMk cId="1310516844" sldId="398"/>
            <ac:spMk id="3" creationId="{816B9565-F112-92F3-0655-EA1B8D13F50F}"/>
          </ac:spMkLst>
        </pc:spChg>
        <pc:spChg chg="add del mod ord">
          <ac:chgData name="Liad MAGEN" userId="a28ad62c-1d94-4eb5-b386-eaad38743ab1" providerId="ADAL" clId="{9117B286-5063-43D7-8876-77366011EF37}" dt="2025-12-02T15:17:50.604" v="268"/>
          <ac:spMkLst>
            <pc:docMk/>
            <pc:sldMk cId="1310516844" sldId="398"/>
            <ac:spMk id="4" creationId="{4615A97F-4611-6943-92F0-9A0C42117293}"/>
          </ac:spMkLst>
        </pc:spChg>
        <pc:spChg chg="mod ord">
          <ac:chgData name="Liad MAGEN" userId="a28ad62c-1d94-4eb5-b386-eaad38743ab1" providerId="ADAL" clId="{9117B286-5063-43D7-8876-77366011EF37}" dt="2025-12-02T15:17:48.273" v="266" actId="700"/>
          <ac:spMkLst>
            <pc:docMk/>
            <pc:sldMk cId="1310516844" sldId="398"/>
            <ac:spMk id="5" creationId="{9B862F05-7168-0FEF-806A-6291E7509853}"/>
          </ac:spMkLst>
        </pc:spChg>
        <pc:picChg chg="add mod">
          <ac:chgData name="Liad MAGEN" userId="a28ad62c-1d94-4eb5-b386-eaad38743ab1" providerId="ADAL" clId="{9117B286-5063-43D7-8876-77366011EF37}" dt="2025-12-02T15:17:50.604" v="268"/>
          <ac:picMkLst>
            <pc:docMk/>
            <pc:sldMk cId="1310516844" sldId="398"/>
            <ac:picMk id="6" creationId="{D998334A-52C0-2FEA-61E9-5EE92EB4B21E}"/>
          </ac:picMkLst>
        </pc:picChg>
        <pc:picChg chg="del mod">
          <ac:chgData name="Liad MAGEN" userId="a28ad62c-1d94-4eb5-b386-eaad38743ab1" providerId="ADAL" clId="{9117B286-5063-43D7-8876-77366011EF37}" dt="2025-12-02T15:17:49.310" v="267" actId="21"/>
          <ac:picMkLst>
            <pc:docMk/>
            <pc:sldMk cId="1310516844" sldId="398"/>
            <ac:picMk id="7" creationId="{D998334A-52C0-2FEA-61E9-5EE92EB4B21E}"/>
          </ac:picMkLst>
        </pc:picChg>
      </pc:sldChg>
      <pc:sldChg chg="addSp delSp modSp new del mod modClrScheme chgLayout">
        <pc:chgData name="Liad MAGEN" userId="a28ad62c-1d94-4eb5-b386-eaad38743ab1" providerId="ADAL" clId="{9117B286-5063-43D7-8876-77366011EF37}" dt="2025-12-02T15:17:30.594" v="254" actId="2696"/>
        <pc:sldMkLst>
          <pc:docMk/>
          <pc:sldMk cId="3464871699" sldId="398"/>
        </pc:sldMkLst>
        <pc:spChg chg="del mod ord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2" creationId="{74677A5C-0DEE-2B0A-4482-70BC396DF11A}"/>
          </ac:spMkLst>
        </pc:spChg>
        <pc:spChg chg="del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3" creationId="{B11ECE1D-D6F1-193C-42F6-75605A980067}"/>
          </ac:spMkLst>
        </pc:spChg>
        <pc:spChg chg="del">
          <ac:chgData name="Liad MAGEN" userId="a28ad62c-1d94-4eb5-b386-eaad38743ab1" providerId="ADAL" clId="{9117B286-5063-43D7-8876-77366011EF37}" dt="2025-12-02T15:06:16.189" v="24" actId="700"/>
          <ac:spMkLst>
            <pc:docMk/>
            <pc:sldMk cId="3464871699" sldId="398"/>
            <ac:spMk id="4" creationId="{55BF4BDF-EE73-DE17-1DCF-C7F4547A6E08}"/>
          </ac:spMkLst>
        </pc:spChg>
        <pc:spChg chg="add mod ord">
          <ac:chgData name="Liad MAGEN" userId="a28ad62c-1d94-4eb5-b386-eaad38743ab1" providerId="ADAL" clId="{9117B286-5063-43D7-8876-77366011EF37}" dt="2025-12-02T15:06:34.418" v="73" actId="122"/>
          <ac:spMkLst>
            <pc:docMk/>
            <pc:sldMk cId="3464871699" sldId="398"/>
            <ac:spMk id="5" creationId="{9B862F05-7168-0FEF-806A-6291E7509853}"/>
          </ac:spMkLst>
        </pc:spChg>
        <pc:spChg chg="add mod">
          <ac:chgData name="Liad MAGEN" userId="a28ad62c-1d94-4eb5-b386-eaad38743ab1" providerId="ADAL" clId="{9117B286-5063-43D7-8876-77366011EF37}" dt="2025-12-02T15:07:46.407" v="75" actId="1076"/>
          <ac:spMkLst>
            <pc:docMk/>
            <pc:sldMk cId="3464871699" sldId="398"/>
            <ac:spMk id="9" creationId="{1BAC7E8A-6ADF-2119-BC3A-BCD2070012C2}"/>
          </ac:spMkLst>
        </pc:spChg>
        <pc:picChg chg="add">
          <ac:chgData name="Liad MAGEN" userId="a28ad62c-1d94-4eb5-b386-eaad38743ab1" providerId="ADAL" clId="{9117B286-5063-43D7-8876-77366011EF37}" dt="2025-12-02T15:06:16.570" v="25" actId="22"/>
          <ac:picMkLst>
            <pc:docMk/>
            <pc:sldMk cId="3464871699" sldId="398"/>
            <ac:picMk id="7" creationId="{D998334A-52C0-2FEA-61E9-5EE92EB4B21E}"/>
          </ac:picMkLst>
        </pc:picChg>
      </pc:sldChg>
      <pc:sldChg chg="addSp modSp new del mod ord modAnim">
        <pc:chgData name="Liad MAGEN" userId="a28ad62c-1d94-4eb5-b386-eaad38743ab1" providerId="ADAL" clId="{9117B286-5063-43D7-8876-77366011EF37}" dt="2025-12-02T16:18:45.392" v="391" actId="18676"/>
        <pc:sldMkLst>
          <pc:docMk/>
          <pc:sldMk cId="2601587433" sldId="399"/>
        </pc:sldMkLst>
        <pc:spChg chg="mod">
          <ac:chgData name="Liad MAGEN" userId="a28ad62c-1d94-4eb5-b386-eaad38743ab1" providerId="ADAL" clId="{9117B286-5063-43D7-8876-77366011EF37}" dt="2025-12-02T15:11:40.199" v="89" actId="20577"/>
          <ac:spMkLst>
            <pc:docMk/>
            <pc:sldMk cId="2601587433" sldId="399"/>
            <ac:spMk id="2" creationId="{B282A21E-176D-1EBC-CE9D-7F52BBB71488}"/>
          </ac:spMkLst>
        </pc:spChg>
        <pc:picChg chg="add mod">
          <ac:chgData name="Liad MAGEN" userId="a28ad62c-1d94-4eb5-b386-eaad38743ab1" providerId="ADAL" clId="{9117B286-5063-43D7-8876-77366011EF37}" dt="2025-12-02T15:12:55.285" v="143" actId="1076"/>
          <ac:picMkLst>
            <pc:docMk/>
            <pc:sldMk cId="2601587433" sldId="399"/>
            <ac:picMk id="1026" creationId="{BF01ADF4-D94B-EEE3-2353-2FA3E8D754EB}"/>
          </ac:picMkLst>
        </pc:picChg>
        <pc:picChg chg="add mod">
          <ac:chgData name="Liad MAGEN" userId="a28ad62c-1d94-4eb5-b386-eaad38743ab1" providerId="ADAL" clId="{9117B286-5063-43D7-8876-77366011EF37}" dt="2025-12-02T15:13:11.212" v="148" actId="1076"/>
          <ac:picMkLst>
            <pc:docMk/>
            <pc:sldMk cId="2601587433" sldId="399"/>
            <ac:picMk id="1028" creationId="{9A0587B7-992F-0B7D-B1AA-AA8FF0618957}"/>
          </ac:picMkLst>
        </pc:picChg>
      </pc:sldChg>
      <pc:sldChg chg="addSp modSp new del mod ord modClrScheme chgLayout">
        <pc:chgData name="Liad MAGEN" userId="a28ad62c-1d94-4eb5-b386-eaad38743ab1" providerId="ADAL" clId="{9117B286-5063-43D7-8876-77366011EF37}" dt="2025-12-02T16:18:45.392" v="391" actId="18676"/>
        <pc:sldMkLst>
          <pc:docMk/>
          <pc:sldMk cId="3399700029" sldId="400"/>
        </pc:sldMkLst>
        <pc:spChg chg="mod ord">
          <ac:chgData name="Liad MAGEN" userId="a28ad62c-1d94-4eb5-b386-eaad38743ab1" providerId="ADAL" clId="{9117B286-5063-43D7-8876-77366011EF37}" dt="2025-12-02T15:12:02.008" v="124" actId="20577"/>
          <ac:spMkLst>
            <pc:docMk/>
            <pc:sldMk cId="3399700029" sldId="400"/>
            <ac:spMk id="2" creationId="{C0C45DB0-0E04-3BF8-E329-3E48CA15B99A}"/>
          </ac:spMkLst>
        </pc:spChg>
        <pc:spChg chg="add mod ord">
          <ac:chgData name="Liad MAGEN" userId="a28ad62c-1d94-4eb5-b386-eaad38743ab1" providerId="ADAL" clId="{9117B286-5063-43D7-8876-77366011EF37}" dt="2025-12-02T15:12:06.118" v="141" actId="20577"/>
          <ac:spMkLst>
            <pc:docMk/>
            <pc:sldMk cId="3399700029" sldId="400"/>
            <ac:spMk id="3" creationId="{3CB1E5E5-F59F-8B55-B342-302C667E77B8}"/>
          </ac:spMkLst>
        </pc:spChg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2006001166" sldId="401"/>
        </pc:sldMkLst>
        <pc:spChg chg="mod">
          <ac:chgData name="Liad MAGEN" userId="a28ad62c-1d94-4eb5-b386-eaad38743ab1" providerId="ADAL" clId="{9117B286-5063-43D7-8876-77366011EF37}" dt="2025-12-02T15:13:42.125" v="154" actId="20577"/>
          <ac:spMkLst>
            <pc:docMk/>
            <pc:sldMk cId="2006001166" sldId="401"/>
            <ac:spMk id="2" creationId="{CCAAB77B-EFE9-DB3E-CE54-553D1E3DE829}"/>
          </ac:spMkLst>
        </pc:spChg>
        <pc:picChg chg="add mod">
          <ac:chgData name="Liad MAGEN" userId="a28ad62c-1d94-4eb5-b386-eaad38743ab1" providerId="ADAL" clId="{9117B286-5063-43D7-8876-77366011EF37}" dt="2025-12-02T15:13:32.670" v="152"/>
          <ac:picMkLst>
            <pc:docMk/>
            <pc:sldMk cId="2006001166" sldId="401"/>
            <ac:picMk id="2050" creationId="{57940D35-0E52-C48B-9521-B0A69211DE31}"/>
          </ac:picMkLst>
        </pc:picChg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634853254" sldId="402"/>
        </pc:sldMkLst>
        <pc:spChg chg="mod">
          <ac:chgData name="Liad MAGEN" userId="a28ad62c-1d94-4eb5-b386-eaad38743ab1" providerId="ADAL" clId="{9117B286-5063-43D7-8876-77366011EF37}" dt="2025-12-02T15:14:41.566" v="178" actId="20577"/>
          <ac:spMkLst>
            <pc:docMk/>
            <pc:sldMk cId="634853254" sldId="402"/>
            <ac:spMk id="2" creationId="{4D223398-44AB-3D51-C7DA-C614A3B15CFB}"/>
          </ac:spMkLst>
        </pc:spChg>
        <pc:picChg chg="add mod">
          <ac:chgData name="Liad MAGEN" userId="a28ad62c-1d94-4eb5-b386-eaad38743ab1" providerId="ADAL" clId="{9117B286-5063-43D7-8876-77366011EF37}" dt="2025-12-02T15:14:35.398" v="157"/>
          <ac:picMkLst>
            <pc:docMk/>
            <pc:sldMk cId="634853254" sldId="402"/>
            <ac:picMk id="3074" creationId="{240D232F-1C43-0D61-82AF-AAF4F028DF56}"/>
          </ac:picMkLst>
        </pc:picChg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2321279787" sldId="403"/>
        </pc:sldMkLst>
        <pc:spChg chg="mod">
          <ac:chgData name="Liad MAGEN" userId="a28ad62c-1d94-4eb5-b386-eaad38743ab1" providerId="ADAL" clId="{9117B286-5063-43D7-8876-77366011EF37}" dt="2025-12-02T15:16:12.004" v="227" actId="20577"/>
          <ac:spMkLst>
            <pc:docMk/>
            <pc:sldMk cId="2321279787" sldId="403"/>
            <ac:spMk id="2" creationId="{3F85A2FB-061E-7ECB-EE0F-7F05A33BABD8}"/>
          </ac:spMkLst>
        </pc:spChg>
        <pc:picChg chg="add mod">
          <ac:chgData name="Liad MAGEN" userId="a28ad62c-1d94-4eb5-b386-eaad38743ab1" providerId="ADAL" clId="{9117B286-5063-43D7-8876-77366011EF37}" dt="2025-12-02T15:16:00.482" v="190"/>
          <ac:picMkLst>
            <pc:docMk/>
            <pc:sldMk cId="2321279787" sldId="403"/>
            <ac:picMk id="5122" creationId="{266B2395-561E-82D1-D0D3-1D3FD18EDE8B}"/>
          </ac:picMkLst>
        </pc:picChg>
      </pc:sldChg>
      <pc:sldChg chg="addSp delSp modSp add del">
        <pc:chgData name="Liad MAGEN" userId="a28ad62c-1d94-4eb5-b386-eaad38743ab1" providerId="ADAL" clId="{9117B286-5063-43D7-8876-77366011EF37}" dt="2025-12-02T16:18:45.392" v="391" actId="18676"/>
        <pc:sldMkLst>
          <pc:docMk/>
          <pc:sldMk cId="554787198" sldId="404"/>
        </pc:sldMkLst>
        <pc:picChg chg="del">
          <ac:chgData name="Liad MAGEN" userId="a28ad62c-1d94-4eb5-b386-eaad38743ab1" providerId="ADAL" clId="{9117B286-5063-43D7-8876-77366011EF37}" dt="2025-12-02T15:15:11.221" v="181" actId="478"/>
          <ac:picMkLst>
            <pc:docMk/>
            <pc:sldMk cId="554787198" sldId="404"/>
            <ac:picMk id="3074" creationId="{3F70A85A-F723-E71D-631E-E9FA2B5E9DE8}"/>
          </ac:picMkLst>
        </pc:picChg>
        <pc:picChg chg="add mod">
          <ac:chgData name="Liad MAGEN" userId="a28ad62c-1d94-4eb5-b386-eaad38743ab1" providerId="ADAL" clId="{9117B286-5063-43D7-8876-77366011EF37}" dt="2025-12-02T15:15:24.415" v="187" actId="1076"/>
          <ac:picMkLst>
            <pc:docMk/>
            <pc:sldMk cId="554787198" sldId="404"/>
            <ac:picMk id="4098" creationId="{D52686CE-FC24-F56B-76BB-54E4A8750477}"/>
          </ac:picMkLst>
        </pc:picChg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4128024372" sldId="405"/>
        </pc:sldMkLst>
        <pc:spChg chg="mod">
          <ac:chgData name="Liad MAGEN" userId="a28ad62c-1d94-4eb5-b386-eaad38743ab1" providerId="ADAL" clId="{9117B286-5063-43D7-8876-77366011EF37}" dt="2025-12-02T15:17:26.787" v="253" actId="20577"/>
          <ac:spMkLst>
            <pc:docMk/>
            <pc:sldMk cId="4128024372" sldId="405"/>
            <ac:spMk id="2" creationId="{FD42F888-D62D-23AB-7ECA-5902CA559207}"/>
          </ac:spMkLst>
        </pc:spChg>
        <pc:picChg chg="add mod">
          <ac:chgData name="Liad MAGEN" userId="a28ad62c-1d94-4eb5-b386-eaad38743ab1" providerId="ADAL" clId="{9117B286-5063-43D7-8876-77366011EF37}" dt="2025-12-02T15:17:19.243" v="230"/>
          <ac:picMkLst>
            <pc:docMk/>
            <pc:sldMk cId="4128024372" sldId="405"/>
            <ac:picMk id="6146" creationId="{9DC85554-8DB3-5C2D-A207-2DAB3F9A9421}"/>
          </ac:picMkLst>
        </pc:picChg>
      </pc:sldChg>
      <pc:sldChg chg="addSp delSp modSp add del">
        <pc:chgData name="Liad MAGEN" userId="a28ad62c-1d94-4eb5-b386-eaad38743ab1" providerId="ADAL" clId="{9117B286-5063-43D7-8876-77366011EF37}" dt="2025-12-02T16:18:45.392" v="391" actId="18676"/>
        <pc:sldMkLst>
          <pc:docMk/>
          <pc:sldMk cId="664807568" sldId="406"/>
        </pc:sldMkLst>
        <pc:picChg chg="del">
          <ac:chgData name="Liad MAGEN" userId="a28ad62c-1d94-4eb5-b386-eaad38743ab1" providerId="ADAL" clId="{9117B286-5063-43D7-8876-77366011EF37}" dt="2025-12-02T15:18:38.876" v="316" actId="478"/>
          <ac:picMkLst>
            <pc:docMk/>
            <pc:sldMk cId="664807568" sldId="406"/>
            <ac:picMk id="6146" creationId="{89B0BB4E-A883-BAC2-AEE0-F9DA7D1B52FC}"/>
          </ac:picMkLst>
        </pc:picChg>
        <pc:picChg chg="add mod">
          <ac:chgData name="Liad MAGEN" userId="a28ad62c-1d94-4eb5-b386-eaad38743ab1" providerId="ADAL" clId="{9117B286-5063-43D7-8876-77366011EF37}" dt="2025-12-02T15:18:44.208" v="319" actId="1076"/>
          <ac:picMkLst>
            <pc:docMk/>
            <pc:sldMk cId="664807568" sldId="406"/>
            <ac:picMk id="7170" creationId="{71A2836A-5642-628F-46F1-50089449F7DB}"/>
          </ac:picMkLst>
        </pc:picChg>
      </pc:sldChg>
      <pc:sldChg chg="new del">
        <pc:chgData name="Liad MAGEN" userId="a28ad62c-1d94-4eb5-b386-eaad38743ab1" providerId="ADAL" clId="{9117B286-5063-43D7-8876-77366011EF37}" dt="2025-12-02T15:18:34.364" v="314" actId="680"/>
        <pc:sldMkLst>
          <pc:docMk/>
          <pc:sldMk cId="3321457378" sldId="406"/>
        </pc:sldMkLst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3719045915" sldId="407"/>
        </pc:sldMkLst>
        <pc:spChg chg="mod">
          <ac:chgData name="Liad MAGEN" userId="a28ad62c-1d94-4eb5-b386-eaad38743ab1" providerId="ADAL" clId="{9117B286-5063-43D7-8876-77366011EF37}" dt="2025-12-02T15:19:17.502" v="351" actId="20577"/>
          <ac:spMkLst>
            <pc:docMk/>
            <pc:sldMk cId="3719045915" sldId="407"/>
            <ac:spMk id="2" creationId="{4148D0E3-D5F9-83E3-FD09-061F1AE27658}"/>
          </ac:spMkLst>
        </pc:spChg>
        <pc:picChg chg="add mod">
          <ac:chgData name="Liad MAGEN" userId="a28ad62c-1d94-4eb5-b386-eaad38743ab1" providerId="ADAL" clId="{9117B286-5063-43D7-8876-77366011EF37}" dt="2025-12-02T15:19:08.436" v="322"/>
          <ac:picMkLst>
            <pc:docMk/>
            <pc:sldMk cId="3719045915" sldId="407"/>
            <ac:picMk id="8194" creationId="{506B33C1-8B84-3AEC-0765-6FA3B08EF94B}"/>
          </ac:picMkLst>
        </pc:picChg>
      </pc:sldChg>
      <pc:sldChg chg="addSp modSp new del">
        <pc:chgData name="Liad MAGEN" userId="a28ad62c-1d94-4eb5-b386-eaad38743ab1" providerId="ADAL" clId="{9117B286-5063-43D7-8876-77366011EF37}" dt="2025-12-02T16:18:45.392" v="391" actId="18676"/>
        <pc:sldMkLst>
          <pc:docMk/>
          <pc:sldMk cId="3933187444" sldId="408"/>
        </pc:sldMkLst>
        <pc:spChg chg="mod">
          <ac:chgData name="Liad MAGEN" userId="a28ad62c-1d94-4eb5-b386-eaad38743ab1" providerId="ADAL" clId="{9117B286-5063-43D7-8876-77366011EF37}" dt="2025-12-02T15:19:50.786" v="354"/>
          <ac:spMkLst>
            <pc:docMk/>
            <pc:sldMk cId="3933187444" sldId="408"/>
            <ac:spMk id="2" creationId="{CE91FECC-D452-2BF4-4E18-E125E5BD82A3}"/>
          </ac:spMkLst>
        </pc:spChg>
        <pc:picChg chg="add mod">
          <ac:chgData name="Liad MAGEN" userId="a28ad62c-1d94-4eb5-b386-eaad38743ab1" providerId="ADAL" clId="{9117B286-5063-43D7-8876-77366011EF37}" dt="2025-12-02T15:19:58.603" v="357" actId="1076"/>
          <ac:picMkLst>
            <pc:docMk/>
            <pc:sldMk cId="3933187444" sldId="408"/>
            <ac:picMk id="9218" creationId="{AA053C3C-A506-9245-20F5-621744D77497}"/>
          </ac:picMkLst>
        </pc:picChg>
      </pc:sldChg>
      <pc:sldChg chg="addSp modSp new del mod">
        <pc:chgData name="Liad MAGEN" userId="a28ad62c-1d94-4eb5-b386-eaad38743ab1" providerId="ADAL" clId="{9117B286-5063-43D7-8876-77366011EF37}" dt="2025-12-02T16:18:45.392" v="391" actId="18676"/>
        <pc:sldMkLst>
          <pc:docMk/>
          <pc:sldMk cId="3702081798" sldId="409"/>
        </pc:sldMkLst>
        <pc:spChg chg="mod">
          <ac:chgData name="Liad MAGEN" userId="a28ad62c-1d94-4eb5-b386-eaad38743ab1" providerId="ADAL" clId="{9117B286-5063-43D7-8876-77366011EF37}" dt="2025-12-02T15:20:48.916" v="387" actId="20577"/>
          <ac:spMkLst>
            <pc:docMk/>
            <pc:sldMk cId="3702081798" sldId="409"/>
            <ac:spMk id="2" creationId="{92E8CEE9-AE0A-6782-D24E-01FC7872DADE}"/>
          </ac:spMkLst>
        </pc:spChg>
        <pc:picChg chg="add mod">
          <ac:chgData name="Liad MAGEN" userId="a28ad62c-1d94-4eb5-b386-eaad38743ab1" providerId="ADAL" clId="{9117B286-5063-43D7-8876-77366011EF37}" dt="2025-12-02T15:20:43.428" v="361" actId="1076"/>
          <ac:picMkLst>
            <pc:docMk/>
            <pc:sldMk cId="3702081798" sldId="409"/>
            <ac:picMk id="10242" creationId="{7416C197-57FD-6D8A-1096-7C346DDAB1AD}"/>
          </ac:picMkLst>
        </pc:picChg>
      </pc:sldChg>
      <pc:sldChg chg="addSp modSp new del">
        <pc:chgData name="Liad MAGEN" userId="a28ad62c-1d94-4eb5-b386-eaad38743ab1" providerId="ADAL" clId="{9117B286-5063-43D7-8876-77366011EF37}" dt="2025-12-02T16:18:45.392" v="391" actId="18676"/>
        <pc:sldMkLst>
          <pc:docMk/>
          <pc:sldMk cId="4290124969" sldId="410"/>
        </pc:sldMkLst>
        <pc:picChg chg="add mod">
          <ac:chgData name="Liad MAGEN" userId="a28ad62c-1d94-4eb5-b386-eaad38743ab1" providerId="ADAL" clId="{9117B286-5063-43D7-8876-77366011EF37}" dt="2025-12-02T15:21:48.337" v="390"/>
          <ac:picMkLst>
            <pc:docMk/>
            <pc:sldMk cId="4290124969" sldId="410"/>
            <ac:picMk id="11266" creationId="{3F75F47C-3D8C-D492-052E-4C50909D1A47}"/>
          </ac:picMkLst>
        </pc:picChg>
      </pc:sldChg>
      <pc:sldMasterChg chg="modSp mod">
        <pc:chgData name="Liad MAGEN" userId="a28ad62c-1d94-4eb5-b386-eaad38743ab1" providerId="ADAL" clId="{9117B286-5063-43D7-8876-77366011EF37}" dt="2025-12-02T16:29:07.646" v="392" actId="33475"/>
        <pc:sldMasterMkLst>
          <pc:docMk/>
          <pc:sldMasterMk cId="1779196283" sldId="2147483749"/>
        </pc:sldMasterMkLst>
        <pc:spChg chg="add mod">
          <ac:chgData name="Liad MAGEN" userId="a28ad62c-1d94-4eb5-b386-eaad38743ab1" providerId="ADAL" clId="{9117B286-5063-43D7-8876-77366011EF37}" dt="2025-12-02T16:29:07.646" v="392" actId="33475"/>
          <ac:spMkLst>
            <pc:docMk/>
            <pc:sldMasterMk cId="1779196283" sldId="2147483749"/>
            <ac:spMk id="4" creationId="{F2B6DF3F-9AE7-C9E6-6897-F50770D712E4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0D1E5B-8816-4A16-AB94-16A7F8493D9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AB14849-59AA-4297-815F-B2163B1337F7}">
      <dgm:prSet/>
      <dgm:spPr/>
      <dgm:t>
        <a:bodyPr/>
        <a:lstStyle/>
        <a:p>
          <a:r>
            <a:rPr lang="en-US" b="0"/>
            <a:t>Lack of Contextual Awareness</a:t>
          </a:r>
          <a:endParaRPr lang="en-US"/>
        </a:p>
      </dgm:t>
    </dgm:pt>
    <dgm:pt modelId="{7735480D-510D-473E-B046-5DA5B825B8DD}" type="parTrans" cxnId="{309E58B5-5698-4334-A360-8E907A9E86F2}">
      <dgm:prSet/>
      <dgm:spPr/>
      <dgm:t>
        <a:bodyPr/>
        <a:lstStyle/>
        <a:p>
          <a:endParaRPr lang="en-US"/>
        </a:p>
      </dgm:t>
    </dgm:pt>
    <dgm:pt modelId="{57270B96-8C65-4053-887E-448142F5FB3B}" type="sibTrans" cxnId="{309E58B5-5698-4334-A360-8E907A9E86F2}">
      <dgm:prSet/>
      <dgm:spPr/>
      <dgm:t>
        <a:bodyPr/>
        <a:lstStyle/>
        <a:p>
          <a:endParaRPr lang="en-US"/>
        </a:p>
      </dgm:t>
    </dgm:pt>
    <dgm:pt modelId="{F941647A-8246-4F73-89B7-BBA5DB04C803}">
      <dgm:prSet/>
      <dgm:spPr/>
      <dgm:t>
        <a:bodyPr/>
        <a:lstStyle/>
        <a:p>
          <a:r>
            <a:rPr lang="en-US" b="0"/>
            <a:t>Lexical keywords lead to poor understanding of the query</a:t>
          </a:r>
          <a:endParaRPr lang="en-US"/>
        </a:p>
      </dgm:t>
    </dgm:pt>
    <dgm:pt modelId="{5B103FE6-BC7B-4810-A54B-F146B45FC6D3}" type="parTrans" cxnId="{BDAF0A79-B525-4F70-AA30-BF655E175A3B}">
      <dgm:prSet/>
      <dgm:spPr/>
      <dgm:t>
        <a:bodyPr/>
        <a:lstStyle/>
        <a:p>
          <a:endParaRPr lang="en-US"/>
        </a:p>
      </dgm:t>
    </dgm:pt>
    <dgm:pt modelId="{FF4327AB-5DFE-484C-B5A1-3B0C463739F3}" type="sibTrans" cxnId="{BDAF0A79-B525-4F70-AA30-BF655E175A3B}">
      <dgm:prSet/>
      <dgm:spPr/>
      <dgm:t>
        <a:bodyPr/>
        <a:lstStyle/>
        <a:p>
          <a:endParaRPr lang="en-US"/>
        </a:p>
      </dgm:t>
    </dgm:pt>
    <dgm:pt modelId="{F59AC401-36EC-459D-A7D5-44779A07B975}">
      <dgm:prSet/>
      <dgm:spPr/>
      <dgm:t>
        <a:bodyPr/>
        <a:lstStyle/>
        <a:p>
          <a:r>
            <a:rPr lang="en-US" b="0"/>
            <a:t>Fragmented Outputs</a:t>
          </a:r>
          <a:endParaRPr lang="en-US"/>
        </a:p>
      </dgm:t>
    </dgm:pt>
    <dgm:pt modelId="{1DB59324-E0C3-4EB1-87C1-4C5749EF7B09}" type="parTrans" cxnId="{6CD758C2-2E48-48F7-B629-F20EEB1E5983}">
      <dgm:prSet/>
      <dgm:spPr/>
      <dgm:t>
        <a:bodyPr/>
        <a:lstStyle/>
        <a:p>
          <a:endParaRPr lang="en-US"/>
        </a:p>
      </dgm:t>
    </dgm:pt>
    <dgm:pt modelId="{FFA5696E-2891-4AEE-93A5-9293DCA593C4}" type="sibTrans" cxnId="{6CD758C2-2E48-48F7-B629-F20EEB1E5983}">
      <dgm:prSet/>
      <dgm:spPr/>
      <dgm:t>
        <a:bodyPr/>
        <a:lstStyle/>
        <a:p>
          <a:endParaRPr lang="en-US"/>
        </a:p>
      </dgm:t>
    </dgm:pt>
    <dgm:pt modelId="{46052B8D-105C-40E2-A19D-85568DF1EF73}">
      <dgm:prSet/>
      <dgm:spPr/>
      <dgm:t>
        <a:bodyPr/>
        <a:lstStyle/>
        <a:p>
          <a:r>
            <a:rPr lang="en-US" b="0"/>
            <a:t>No proper preprocessing of the retrieved chunks</a:t>
          </a:r>
          <a:endParaRPr lang="en-US"/>
        </a:p>
      </dgm:t>
    </dgm:pt>
    <dgm:pt modelId="{B3727334-D2B8-42B9-880A-06008ABFC789}" type="parTrans" cxnId="{59CBF9EE-D387-4E55-881D-6F931CA7005E}">
      <dgm:prSet/>
      <dgm:spPr/>
      <dgm:t>
        <a:bodyPr/>
        <a:lstStyle/>
        <a:p>
          <a:endParaRPr lang="en-US"/>
        </a:p>
      </dgm:t>
    </dgm:pt>
    <dgm:pt modelId="{7868C107-4D5B-4E0D-B602-C69881BE8622}" type="sibTrans" cxnId="{59CBF9EE-D387-4E55-881D-6F931CA7005E}">
      <dgm:prSet/>
      <dgm:spPr/>
      <dgm:t>
        <a:bodyPr/>
        <a:lstStyle/>
        <a:p>
          <a:endParaRPr lang="en-US"/>
        </a:p>
      </dgm:t>
    </dgm:pt>
    <dgm:pt modelId="{DAFD2628-0A95-4786-AEF7-A41FC0C45D49}">
      <dgm:prSet/>
      <dgm:spPr/>
      <dgm:t>
        <a:bodyPr/>
        <a:lstStyle/>
        <a:p>
          <a:r>
            <a:rPr lang="en-US" b="0"/>
            <a:t>Scalability Issues</a:t>
          </a:r>
          <a:endParaRPr lang="en-US"/>
        </a:p>
      </dgm:t>
    </dgm:pt>
    <dgm:pt modelId="{485FA3D3-70B4-41B4-833B-F526F2EB5E57}" type="parTrans" cxnId="{1C3223F2-3421-4159-A518-61D237652ECD}">
      <dgm:prSet/>
      <dgm:spPr/>
      <dgm:t>
        <a:bodyPr/>
        <a:lstStyle/>
        <a:p>
          <a:endParaRPr lang="en-US"/>
        </a:p>
      </dgm:t>
    </dgm:pt>
    <dgm:pt modelId="{FE5F90AA-271E-4DC6-BFB3-D38BFEA7766F}" type="sibTrans" cxnId="{1C3223F2-3421-4159-A518-61D237652ECD}">
      <dgm:prSet/>
      <dgm:spPr/>
      <dgm:t>
        <a:bodyPr/>
        <a:lstStyle/>
        <a:p>
          <a:endParaRPr lang="en-US"/>
        </a:p>
      </dgm:t>
    </dgm:pt>
    <dgm:pt modelId="{C56E23E6-29F1-4FD8-BB19-4904D30CEC96}">
      <dgm:prSet/>
      <dgm:spPr/>
      <dgm:t>
        <a:bodyPr/>
        <a:lstStyle/>
        <a:p>
          <a:r>
            <a:rPr lang="en-US" b="0"/>
            <a:t>Retrieval on large datasets fails to locate all relevant documents</a:t>
          </a:r>
          <a:endParaRPr lang="en-US"/>
        </a:p>
      </dgm:t>
    </dgm:pt>
    <dgm:pt modelId="{58BF61D4-3788-4ADA-BA38-CD545F1FFC8C}" type="parTrans" cxnId="{8BE7ECB6-C695-4DBD-8051-5C2A66D435F2}">
      <dgm:prSet/>
      <dgm:spPr/>
      <dgm:t>
        <a:bodyPr/>
        <a:lstStyle/>
        <a:p>
          <a:endParaRPr lang="en-US"/>
        </a:p>
      </dgm:t>
    </dgm:pt>
    <dgm:pt modelId="{E9B5E6BB-E76A-49DB-B6F9-1C75D0097E2D}" type="sibTrans" cxnId="{8BE7ECB6-C695-4DBD-8051-5C2A66D435F2}">
      <dgm:prSet/>
      <dgm:spPr/>
      <dgm:t>
        <a:bodyPr/>
        <a:lstStyle/>
        <a:p>
          <a:endParaRPr lang="en-US"/>
        </a:p>
      </dgm:t>
    </dgm:pt>
    <dgm:pt modelId="{A3DE5121-4B09-4531-9735-AB5B305EF6B6}" type="pres">
      <dgm:prSet presAssocID="{FF0D1E5B-8816-4A16-AB94-16A7F8493D9A}" presName="linear" presStyleCnt="0">
        <dgm:presLayoutVars>
          <dgm:dir/>
          <dgm:animLvl val="lvl"/>
          <dgm:resizeHandles val="exact"/>
        </dgm:presLayoutVars>
      </dgm:prSet>
      <dgm:spPr/>
    </dgm:pt>
    <dgm:pt modelId="{F051E3A7-44C4-40DB-8DF8-D07DDFED4762}" type="pres">
      <dgm:prSet presAssocID="{2AB14849-59AA-4297-815F-B2163B1337F7}" presName="parentLin" presStyleCnt="0"/>
      <dgm:spPr/>
    </dgm:pt>
    <dgm:pt modelId="{F554E2B9-0DEA-4365-8A6E-0136CC0DC32E}" type="pres">
      <dgm:prSet presAssocID="{2AB14849-59AA-4297-815F-B2163B1337F7}" presName="parentLeftMargin" presStyleLbl="node1" presStyleIdx="0" presStyleCnt="3"/>
      <dgm:spPr/>
    </dgm:pt>
    <dgm:pt modelId="{F162C336-CAA7-45FF-803A-2B92DEDA73E2}" type="pres">
      <dgm:prSet presAssocID="{2AB14849-59AA-4297-815F-B2163B1337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1D3B51-BC79-4FEC-AC05-6F8941BD4EB1}" type="pres">
      <dgm:prSet presAssocID="{2AB14849-59AA-4297-815F-B2163B1337F7}" presName="negativeSpace" presStyleCnt="0"/>
      <dgm:spPr/>
    </dgm:pt>
    <dgm:pt modelId="{1529DC7F-1C16-4703-BB17-C5734780D0EE}" type="pres">
      <dgm:prSet presAssocID="{2AB14849-59AA-4297-815F-B2163B1337F7}" presName="childText" presStyleLbl="conFgAcc1" presStyleIdx="0" presStyleCnt="3">
        <dgm:presLayoutVars>
          <dgm:bulletEnabled val="1"/>
        </dgm:presLayoutVars>
      </dgm:prSet>
      <dgm:spPr/>
    </dgm:pt>
    <dgm:pt modelId="{AA918DA8-42DE-43ED-AE7B-415231E7CA63}" type="pres">
      <dgm:prSet presAssocID="{57270B96-8C65-4053-887E-448142F5FB3B}" presName="spaceBetweenRectangles" presStyleCnt="0"/>
      <dgm:spPr/>
    </dgm:pt>
    <dgm:pt modelId="{96F49817-37B4-47C3-857F-C381DADDB9CE}" type="pres">
      <dgm:prSet presAssocID="{F59AC401-36EC-459D-A7D5-44779A07B975}" presName="parentLin" presStyleCnt="0"/>
      <dgm:spPr/>
    </dgm:pt>
    <dgm:pt modelId="{070ED6FA-B668-4B64-B61C-6693E01D161E}" type="pres">
      <dgm:prSet presAssocID="{F59AC401-36EC-459D-A7D5-44779A07B975}" presName="parentLeftMargin" presStyleLbl="node1" presStyleIdx="0" presStyleCnt="3"/>
      <dgm:spPr/>
    </dgm:pt>
    <dgm:pt modelId="{363C20D6-D427-4721-A276-9DB6463FB59E}" type="pres">
      <dgm:prSet presAssocID="{F59AC401-36EC-459D-A7D5-44779A07B9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916E50-BBBC-40E7-8DC4-BD6353EA831E}" type="pres">
      <dgm:prSet presAssocID="{F59AC401-36EC-459D-A7D5-44779A07B975}" presName="negativeSpace" presStyleCnt="0"/>
      <dgm:spPr/>
    </dgm:pt>
    <dgm:pt modelId="{06A21464-27DE-4440-9B63-C45DC07FEA97}" type="pres">
      <dgm:prSet presAssocID="{F59AC401-36EC-459D-A7D5-44779A07B975}" presName="childText" presStyleLbl="conFgAcc1" presStyleIdx="1" presStyleCnt="3">
        <dgm:presLayoutVars>
          <dgm:bulletEnabled val="1"/>
        </dgm:presLayoutVars>
      </dgm:prSet>
      <dgm:spPr/>
    </dgm:pt>
    <dgm:pt modelId="{EDF710FE-8773-4745-BFC4-53503D0C77B0}" type="pres">
      <dgm:prSet presAssocID="{FFA5696E-2891-4AEE-93A5-9293DCA593C4}" presName="spaceBetweenRectangles" presStyleCnt="0"/>
      <dgm:spPr/>
    </dgm:pt>
    <dgm:pt modelId="{328D0606-82E4-4C1C-AD06-090663D7DF50}" type="pres">
      <dgm:prSet presAssocID="{DAFD2628-0A95-4786-AEF7-A41FC0C45D49}" presName="parentLin" presStyleCnt="0"/>
      <dgm:spPr/>
    </dgm:pt>
    <dgm:pt modelId="{27F15808-419E-4ED7-B103-4E7689A8B2C0}" type="pres">
      <dgm:prSet presAssocID="{DAFD2628-0A95-4786-AEF7-A41FC0C45D49}" presName="parentLeftMargin" presStyleLbl="node1" presStyleIdx="1" presStyleCnt="3"/>
      <dgm:spPr/>
    </dgm:pt>
    <dgm:pt modelId="{AEE5B57B-8895-4C9F-A655-822415FBFF0C}" type="pres">
      <dgm:prSet presAssocID="{DAFD2628-0A95-4786-AEF7-A41FC0C45D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6B03CB-9D9F-4C64-B90F-003B577BD9D8}" type="pres">
      <dgm:prSet presAssocID="{DAFD2628-0A95-4786-AEF7-A41FC0C45D49}" presName="negativeSpace" presStyleCnt="0"/>
      <dgm:spPr/>
    </dgm:pt>
    <dgm:pt modelId="{5688D677-341C-44FC-B006-1AFC1A975B83}" type="pres">
      <dgm:prSet presAssocID="{DAFD2628-0A95-4786-AEF7-A41FC0C45D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BA5802-42E9-490F-B02A-F88397C3FB92}" type="presOf" srcId="{F59AC401-36EC-459D-A7D5-44779A07B975}" destId="{363C20D6-D427-4721-A276-9DB6463FB59E}" srcOrd="1" destOrd="0" presId="urn:microsoft.com/office/officeart/2005/8/layout/list1"/>
    <dgm:cxn modelId="{D752FC1F-1379-4767-A8ED-55B60C3BBB57}" type="presOf" srcId="{2AB14849-59AA-4297-815F-B2163B1337F7}" destId="{F554E2B9-0DEA-4365-8A6E-0136CC0DC32E}" srcOrd="0" destOrd="0" presId="urn:microsoft.com/office/officeart/2005/8/layout/list1"/>
    <dgm:cxn modelId="{865BE13F-A903-4650-A651-A243768BC5EE}" type="presOf" srcId="{F59AC401-36EC-459D-A7D5-44779A07B975}" destId="{070ED6FA-B668-4B64-B61C-6693E01D161E}" srcOrd="0" destOrd="0" presId="urn:microsoft.com/office/officeart/2005/8/layout/list1"/>
    <dgm:cxn modelId="{BDAF0A79-B525-4F70-AA30-BF655E175A3B}" srcId="{2AB14849-59AA-4297-815F-B2163B1337F7}" destId="{F941647A-8246-4F73-89B7-BBA5DB04C803}" srcOrd="0" destOrd="0" parTransId="{5B103FE6-BC7B-4810-A54B-F146B45FC6D3}" sibTransId="{FF4327AB-5DFE-484C-B5A1-3B0C463739F3}"/>
    <dgm:cxn modelId="{38D3FA7B-F5E6-4A0A-A206-61E6741803F0}" type="presOf" srcId="{F941647A-8246-4F73-89B7-BBA5DB04C803}" destId="{1529DC7F-1C16-4703-BB17-C5734780D0EE}" srcOrd="0" destOrd="0" presId="urn:microsoft.com/office/officeart/2005/8/layout/list1"/>
    <dgm:cxn modelId="{309E58B5-5698-4334-A360-8E907A9E86F2}" srcId="{FF0D1E5B-8816-4A16-AB94-16A7F8493D9A}" destId="{2AB14849-59AA-4297-815F-B2163B1337F7}" srcOrd="0" destOrd="0" parTransId="{7735480D-510D-473E-B046-5DA5B825B8DD}" sibTransId="{57270B96-8C65-4053-887E-448142F5FB3B}"/>
    <dgm:cxn modelId="{8BE7ECB6-C695-4DBD-8051-5C2A66D435F2}" srcId="{DAFD2628-0A95-4786-AEF7-A41FC0C45D49}" destId="{C56E23E6-29F1-4FD8-BB19-4904D30CEC96}" srcOrd="0" destOrd="0" parTransId="{58BF61D4-3788-4ADA-BA38-CD545F1FFC8C}" sibTransId="{E9B5E6BB-E76A-49DB-B6F9-1C75D0097E2D}"/>
    <dgm:cxn modelId="{6CD758C2-2E48-48F7-B629-F20EEB1E5983}" srcId="{FF0D1E5B-8816-4A16-AB94-16A7F8493D9A}" destId="{F59AC401-36EC-459D-A7D5-44779A07B975}" srcOrd="1" destOrd="0" parTransId="{1DB59324-E0C3-4EB1-87C1-4C5749EF7B09}" sibTransId="{FFA5696E-2891-4AEE-93A5-9293DCA593C4}"/>
    <dgm:cxn modelId="{27007BC3-C711-4E3D-8714-C032B82D3BCF}" type="presOf" srcId="{C56E23E6-29F1-4FD8-BB19-4904D30CEC96}" destId="{5688D677-341C-44FC-B006-1AFC1A975B83}" srcOrd="0" destOrd="0" presId="urn:microsoft.com/office/officeart/2005/8/layout/list1"/>
    <dgm:cxn modelId="{34D440C8-99A1-47A9-9E31-9F2FAF882364}" type="presOf" srcId="{DAFD2628-0A95-4786-AEF7-A41FC0C45D49}" destId="{27F15808-419E-4ED7-B103-4E7689A8B2C0}" srcOrd="0" destOrd="0" presId="urn:microsoft.com/office/officeart/2005/8/layout/list1"/>
    <dgm:cxn modelId="{B1FCC0CA-C611-43BD-B4A4-39C173010B1F}" type="presOf" srcId="{FF0D1E5B-8816-4A16-AB94-16A7F8493D9A}" destId="{A3DE5121-4B09-4531-9735-AB5B305EF6B6}" srcOrd="0" destOrd="0" presId="urn:microsoft.com/office/officeart/2005/8/layout/list1"/>
    <dgm:cxn modelId="{3AAD7BCC-7198-45C7-9FF5-C3CE0D084BB9}" type="presOf" srcId="{2AB14849-59AA-4297-815F-B2163B1337F7}" destId="{F162C336-CAA7-45FF-803A-2B92DEDA73E2}" srcOrd="1" destOrd="0" presId="urn:microsoft.com/office/officeart/2005/8/layout/list1"/>
    <dgm:cxn modelId="{59CBF9EE-D387-4E55-881D-6F931CA7005E}" srcId="{F59AC401-36EC-459D-A7D5-44779A07B975}" destId="{46052B8D-105C-40E2-A19D-85568DF1EF73}" srcOrd="0" destOrd="0" parTransId="{B3727334-D2B8-42B9-880A-06008ABFC789}" sibTransId="{7868C107-4D5B-4E0D-B602-C69881BE8622}"/>
    <dgm:cxn modelId="{04D6E3F0-EF84-4DAE-8056-06EAF597ABD9}" type="presOf" srcId="{46052B8D-105C-40E2-A19D-85568DF1EF73}" destId="{06A21464-27DE-4440-9B63-C45DC07FEA97}" srcOrd="0" destOrd="0" presId="urn:microsoft.com/office/officeart/2005/8/layout/list1"/>
    <dgm:cxn modelId="{1C3223F2-3421-4159-A518-61D237652ECD}" srcId="{FF0D1E5B-8816-4A16-AB94-16A7F8493D9A}" destId="{DAFD2628-0A95-4786-AEF7-A41FC0C45D49}" srcOrd="2" destOrd="0" parTransId="{485FA3D3-70B4-41B4-833B-F526F2EB5E57}" sibTransId="{FE5F90AA-271E-4DC6-BFB3-D38BFEA7766F}"/>
    <dgm:cxn modelId="{B18793F6-FB0E-4F1A-A07D-5D090FD7AF88}" type="presOf" srcId="{DAFD2628-0A95-4786-AEF7-A41FC0C45D49}" destId="{AEE5B57B-8895-4C9F-A655-822415FBFF0C}" srcOrd="1" destOrd="0" presId="urn:microsoft.com/office/officeart/2005/8/layout/list1"/>
    <dgm:cxn modelId="{89035B47-73F8-4F27-BA46-CC4960A892B6}" type="presParOf" srcId="{A3DE5121-4B09-4531-9735-AB5B305EF6B6}" destId="{F051E3A7-44C4-40DB-8DF8-D07DDFED4762}" srcOrd="0" destOrd="0" presId="urn:microsoft.com/office/officeart/2005/8/layout/list1"/>
    <dgm:cxn modelId="{177BB021-C1CD-48CB-9270-C063B8EFA92E}" type="presParOf" srcId="{F051E3A7-44C4-40DB-8DF8-D07DDFED4762}" destId="{F554E2B9-0DEA-4365-8A6E-0136CC0DC32E}" srcOrd="0" destOrd="0" presId="urn:microsoft.com/office/officeart/2005/8/layout/list1"/>
    <dgm:cxn modelId="{2B8FAF00-216E-4D21-A60F-9A3A561CE697}" type="presParOf" srcId="{F051E3A7-44C4-40DB-8DF8-D07DDFED4762}" destId="{F162C336-CAA7-45FF-803A-2B92DEDA73E2}" srcOrd="1" destOrd="0" presId="urn:microsoft.com/office/officeart/2005/8/layout/list1"/>
    <dgm:cxn modelId="{BA4C2034-A9E4-4121-A274-ACF6A3F39570}" type="presParOf" srcId="{A3DE5121-4B09-4531-9735-AB5B305EF6B6}" destId="{431D3B51-BC79-4FEC-AC05-6F8941BD4EB1}" srcOrd="1" destOrd="0" presId="urn:microsoft.com/office/officeart/2005/8/layout/list1"/>
    <dgm:cxn modelId="{565C118E-5956-4451-8AB8-DD27FFA8FFF0}" type="presParOf" srcId="{A3DE5121-4B09-4531-9735-AB5B305EF6B6}" destId="{1529DC7F-1C16-4703-BB17-C5734780D0EE}" srcOrd="2" destOrd="0" presId="urn:microsoft.com/office/officeart/2005/8/layout/list1"/>
    <dgm:cxn modelId="{4035360A-8530-462D-8401-A5C86FD8A201}" type="presParOf" srcId="{A3DE5121-4B09-4531-9735-AB5B305EF6B6}" destId="{AA918DA8-42DE-43ED-AE7B-415231E7CA63}" srcOrd="3" destOrd="0" presId="urn:microsoft.com/office/officeart/2005/8/layout/list1"/>
    <dgm:cxn modelId="{D958C39F-2F0B-44FE-8C8A-B12F3B127268}" type="presParOf" srcId="{A3DE5121-4B09-4531-9735-AB5B305EF6B6}" destId="{96F49817-37B4-47C3-857F-C381DADDB9CE}" srcOrd="4" destOrd="0" presId="urn:microsoft.com/office/officeart/2005/8/layout/list1"/>
    <dgm:cxn modelId="{1F9E119F-8928-4FBF-99CD-54AD42EFE2A5}" type="presParOf" srcId="{96F49817-37B4-47C3-857F-C381DADDB9CE}" destId="{070ED6FA-B668-4B64-B61C-6693E01D161E}" srcOrd="0" destOrd="0" presId="urn:microsoft.com/office/officeart/2005/8/layout/list1"/>
    <dgm:cxn modelId="{0EEEA7FE-D902-4197-B4E7-655D980714AD}" type="presParOf" srcId="{96F49817-37B4-47C3-857F-C381DADDB9CE}" destId="{363C20D6-D427-4721-A276-9DB6463FB59E}" srcOrd="1" destOrd="0" presId="urn:microsoft.com/office/officeart/2005/8/layout/list1"/>
    <dgm:cxn modelId="{E845C482-B337-4139-B4AB-99F128A43466}" type="presParOf" srcId="{A3DE5121-4B09-4531-9735-AB5B305EF6B6}" destId="{9E916E50-BBBC-40E7-8DC4-BD6353EA831E}" srcOrd="5" destOrd="0" presId="urn:microsoft.com/office/officeart/2005/8/layout/list1"/>
    <dgm:cxn modelId="{A151B778-FA14-4729-B20C-7C7508C6EBD7}" type="presParOf" srcId="{A3DE5121-4B09-4531-9735-AB5B305EF6B6}" destId="{06A21464-27DE-4440-9B63-C45DC07FEA97}" srcOrd="6" destOrd="0" presId="urn:microsoft.com/office/officeart/2005/8/layout/list1"/>
    <dgm:cxn modelId="{4D10F32C-CCA7-4AD0-9D3F-2A38738434C7}" type="presParOf" srcId="{A3DE5121-4B09-4531-9735-AB5B305EF6B6}" destId="{EDF710FE-8773-4745-BFC4-53503D0C77B0}" srcOrd="7" destOrd="0" presId="urn:microsoft.com/office/officeart/2005/8/layout/list1"/>
    <dgm:cxn modelId="{59567C16-F821-4921-B7D1-F28C2C01AE63}" type="presParOf" srcId="{A3DE5121-4B09-4531-9735-AB5B305EF6B6}" destId="{328D0606-82E4-4C1C-AD06-090663D7DF50}" srcOrd="8" destOrd="0" presId="urn:microsoft.com/office/officeart/2005/8/layout/list1"/>
    <dgm:cxn modelId="{C5741354-4C15-4B13-8796-CBCFB19B2B81}" type="presParOf" srcId="{328D0606-82E4-4C1C-AD06-090663D7DF50}" destId="{27F15808-419E-4ED7-B103-4E7689A8B2C0}" srcOrd="0" destOrd="0" presId="urn:microsoft.com/office/officeart/2005/8/layout/list1"/>
    <dgm:cxn modelId="{DA3BC116-4E18-4A03-B1AA-3470742A0B25}" type="presParOf" srcId="{328D0606-82E4-4C1C-AD06-090663D7DF50}" destId="{AEE5B57B-8895-4C9F-A655-822415FBFF0C}" srcOrd="1" destOrd="0" presId="urn:microsoft.com/office/officeart/2005/8/layout/list1"/>
    <dgm:cxn modelId="{7FF35629-58B1-45E4-A671-DBA48A2CD2C8}" type="presParOf" srcId="{A3DE5121-4B09-4531-9735-AB5B305EF6B6}" destId="{AD6B03CB-9D9F-4C64-B90F-003B577BD9D8}" srcOrd="9" destOrd="0" presId="urn:microsoft.com/office/officeart/2005/8/layout/list1"/>
    <dgm:cxn modelId="{9AAD6007-3903-46AC-A1DE-AAE7AFF1AD1B}" type="presParOf" srcId="{A3DE5121-4B09-4531-9735-AB5B305EF6B6}" destId="{5688D677-341C-44FC-B006-1AFC1A975B8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6EEF4A-B9DE-4924-98A7-195E498541C9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EC7BECE7-8487-4EF2-ABDB-B330FD56A2A8}">
      <dgm:prSet/>
      <dgm:spPr/>
      <dgm:t>
        <a:bodyPr/>
        <a:lstStyle/>
        <a:p>
          <a:r>
            <a:rPr lang="en-US" b="0"/>
            <a:t>Autonomous Decision-Making</a:t>
          </a:r>
          <a:endParaRPr lang="en-US"/>
        </a:p>
      </dgm:t>
    </dgm:pt>
    <dgm:pt modelId="{5D2A1FCD-E317-4AF7-A8DB-7B51F1FEF54A}" type="parTrans" cxnId="{7CEA8279-5259-48DB-A200-380C284F6406}">
      <dgm:prSet/>
      <dgm:spPr/>
      <dgm:t>
        <a:bodyPr/>
        <a:lstStyle/>
        <a:p>
          <a:endParaRPr lang="en-US"/>
        </a:p>
      </dgm:t>
    </dgm:pt>
    <dgm:pt modelId="{256CA66D-9279-4559-8C90-1F3A1EADA6C6}" type="sibTrans" cxnId="{7CEA8279-5259-48DB-A200-380C284F6406}">
      <dgm:prSet/>
      <dgm:spPr/>
      <dgm:t>
        <a:bodyPr/>
        <a:lstStyle/>
        <a:p>
          <a:endParaRPr lang="en-US"/>
        </a:p>
      </dgm:t>
    </dgm:pt>
    <dgm:pt modelId="{7FCACE9B-10A6-48D4-AEFC-252704665C37}">
      <dgm:prSet/>
      <dgm:spPr/>
      <dgm:t>
        <a:bodyPr/>
        <a:lstStyle/>
        <a:p>
          <a:r>
            <a:rPr lang="en-US" b="0"/>
            <a:t>Evaluate and manage retrieval strategies based on query complexity</a:t>
          </a:r>
          <a:endParaRPr lang="en-US"/>
        </a:p>
      </dgm:t>
    </dgm:pt>
    <dgm:pt modelId="{590B07F7-787A-4A7C-AAF9-6B0B5DEF0707}" type="parTrans" cxnId="{BC1953CA-9EA6-4AFA-9AA0-1FC2A7F5B330}">
      <dgm:prSet/>
      <dgm:spPr/>
      <dgm:t>
        <a:bodyPr/>
        <a:lstStyle/>
        <a:p>
          <a:endParaRPr lang="en-US"/>
        </a:p>
      </dgm:t>
    </dgm:pt>
    <dgm:pt modelId="{FC7F2139-74BF-49BC-9879-BAEE498FCA1D}" type="sibTrans" cxnId="{BC1953CA-9EA6-4AFA-9AA0-1FC2A7F5B330}">
      <dgm:prSet/>
      <dgm:spPr/>
      <dgm:t>
        <a:bodyPr/>
        <a:lstStyle/>
        <a:p>
          <a:endParaRPr lang="en-US"/>
        </a:p>
      </dgm:t>
    </dgm:pt>
    <dgm:pt modelId="{4835E44E-8F0C-4A27-9298-4931C31E037A}">
      <dgm:prSet/>
      <dgm:spPr/>
      <dgm:t>
        <a:bodyPr/>
        <a:lstStyle/>
        <a:p>
          <a:r>
            <a:rPr lang="en-US" b="0"/>
            <a:t>Iterative Refinement</a:t>
          </a:r>
          <a:endParaRPr lang="en-US"/>
        </a:p>
      </dgm:t>
    </dgm:pt>
    <dgm:pt modelId="{06EFDFF6-E272-403A-AF99-41AE26B4FD49}" type="parTrans" cxnId="{076A378C-064E-4AE9-ACEE-A02A95B8F69A}">
      <dgm:prSet/>
      <dgm:spPr/>
      <dgm:t>
        <a:bodyPr/>
        <a:lstStyle/>
        <a:p>
          <a:endParaRPr lang="en-US"/>
        </a:p>
      </dgm:t>
    </dgm:pt>
    <dgm:pt modelId="{A37207F9-9B07-426C-A1C7-E2C8E57F6624}" type="sibTrans" cxnId="{076A378C-064E-4AE9-ACEE-A02A95B8F69A}">
      <dgm:prSet/>
      <dgm:spPr/>
      <dgm:t>
        <a:bodyPr/>
        <a:lstStyle/>
        <a:p>
          <a:endParaRPr lang="en-US"/>
        </a:p>
      </dgm:t>
    </dgm:pt>
    <dgm:pt modelId="{9AF9682E-793F-48C9-903C-2D4672CBB72F}">
      <dgm:prSet/>
      <dgm:spPr/>
      <dgm:t>
        <a:bodyPr/>
        <a:lstStyle/>
        <a:p>
          <a:r>
            <a:rPr lang="en-US" b="0"/>
            <a:t>Use feedback loops to improve retrieval accuracy and response relevance</a:t>
          </a:r>
          <a:endParaRPr lang="en-US"/>
        </a:p>
      </dgm:t>
    </dgm:pt>
    <dgm:pt modelId="{D714FA27-15B2-4615-A076-AFF0CDBB4ECC}" type="parTrans" cxnId="{2F30E0BC-DF01-44F6-9728-390F6D29FFDF}">
      <dgm:prSet/>
      <dgm:spPr/>
      <dgm:t>
        <a:bodyPr/>
        <a:lstStyle/>
        <a:p>
          <a:endParaRPr lang="en-US"/>
        </a:p>
      </dgm:t>
    </dgm:pt>
    <dgm:pt modelId="{C55AB141-4B52-4B45-B7F2-F1B1EFEBD28E}" type="sibTrans" cxnId="{2F30E0BC-DF01-44F6-9728-390F6D29FFDF}">
      <dgm:prSet/>
      <dgm:spPr/>
      <dgm:t>
        <a:bodyPr/>
        <a:lstStyle/>
        <a:p>
          <a:endParaRPr lang="en-US"/>
        </a:p>
      </dgm:t>
    </dgm:pt>
    <dgm:pt modelId="{C587ACC1-40A5-47B8-9E0C-4D7B790123CB}">
      <dgm:prSet/>
      <dgm:spPr/>
      <dgm:t>
        <a:bodyPr/>
        <a:lstStyle/>
        <a:p>
          <a:r>
            <a:rPr lang="en-US" b="0"/>
            <a:t>Workflow Optimization</a:t>
          </a:r>
          <a:endParaRPr lang="en-US"/>
        </a:p>
      </dgm:t>
    </dgm:pt>
    <dgm:pt modelId="{DBC507F4-ADE8-40B7-A4A6-7FE872CD388A}" type="parTrans" cxnId="{3F2006A5-C8BB-4592-A806-4C389D9104EA}">
      <dgm:prSet/>
      <dgm:spPr/>
      <dgm:t>
        <a:bodyPr/>
        <a:lstStyle/>
        <a:p>
          <a:endParaRPr lang="en-US"/>
        </a:p>
      </dgm:t>
    </dgm:pt>
    <dgm:pt modelId="{DB26B61F-242A-44DC-8074-6137DEED4FFC}" type="sibTrans" cxnId="{3F2006A5-C8BB-4592-A806-4C389D9104EA}">
      <dgm:prSet/>
      <dgm:spPr/>
      <dgm:t>
        <a:bodyPr/>
        <a:lstStyle/>
        <a:p>
          <a:endParaRPr lang="en-US"/>
        </a:p>
      </dgm:t>
    </dgm:pt>
    <dgm:pt modelId="{B24292AE-B65B-422C-97B1-CB71EA731076}">
      <dgm:prSet/>
      <dgm:spPr/>
      <dgm:t>
        <a:bodyPr/>
        <a:lstStyle/>
        <a:p>
          <a:r>
            <a:rPr lang="en-US" b="0"/>
            <a:t>Dynamically orchestrates tasks</a:t>
          </a:r>
          <a:endParaRPr lang="en-US"/>
        </a:p>
      </dgm:t>
    </dgm:pt>
    <dgm:pt modelId="{5873A8A1-E9C2-42C9-9176-2AD54198D7B1}" type="parTrans" cxnId="{9EB7B4C7-7BE5-47FE-8EAD-DC416176CEA7}">
      <dgm:prSet/>
      <dgm:spPr/>
      <dgm:t>
        <a:bodyPr/>
        <a:lstStyle/>
        <a:p>
          <a:endParaRPr lang="en-US"/>
        </a:p>
      </dgm:t>
    </dgm:pt>
    <dgm:pt modelId="{3B55D5EF-40B0-4FB1-8545-477130D06424}" type="sibTrans" cxnId="{9EB7B4C7-7BE5-47FE-8EAD-DC416176CEA7}">
      <dgm:prSet/>
      <dgm:spPr/>
      <dgm:t>
        <a:bodyPr/>
        <a:lstStyle/>
        <a:p>
          <a:endParaRPr lang="en-US"/>
        </a:p>
      </dgm:t>
    </dgm:pt>
    <dgm:pt modelId="{7AF6A45D-3BE0-4C95-B84A-151848011528}" type="pres">
      <dgm:prSet presAssocID="{096EEF4A-B9DE-4924-98A7-195E498541C9}" presName="linear" presStyleCnt="0">
        <dgm:presLayoutVars>
          <dgm:animLvl val="lvl"/>
          <dgm:resizeHandles val="exact"/>
        </dgm:presLayoutVars>
      </dgm:prSet>
      <dgm:spPr/>
    </dgm:pt>
    <dgm:pt modelId="{B3353064-D33C-4EF0-A004-0EF42B3F574E}" type="pres">
      <dgm:prSet presAssocID="{EC7BECE7-8487-4EF2-ABDB-B330FD56A2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B47FC2-2EB0-4FA5-89AF-11250E627F61}" type="pres">
      <dgm:prSet presAssocID="{EC7BECE7-8487-4EF2-ABDB-B330FD56A2A8}" presName="childText" presStyleLbl="revTx" presStyleIdx="0" presStyleCnt="3">
        <dgm:presLayoutVars>
          <dgm:bulletEnabled val="1"/>
        </dgm:presLayoutVars>
      </dgm:prSet>
      <dgm:spPr/>
    </dgm:pt>
    <dgm:pt modelId="{5791D5AB-BB6A-451C-BB1B-69C16EC77060}" type="pres">
      <dgm:prSet presAssocID="{4835E44E-8F0C-4A27-9298-4931C31E03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7F4BA8-4FE0-4159-AC9C-7F8B561FA07C}" type="pres">
      <dgm:prSet presAssocID="{4835E44E-8F0C-4A27-9298-4931C31E037A}" presName="childText" presStyleLbl="revTx" presStyleIdx="1" presStyleCnt="3">
        <dgm:presLayoutVars>
          <dgm:bulletEnabled val="1"/>
        </dgm:presLayoutVars>
      </dgm:prSet>
      <dgm:spPr/>
    </dgm:pt>
    <dgm:pt modelId="{676F5B1F-8A4F-45B8-8B88-0515C9D18F89}" type="pres">
      <dgm:prSet presAssocID="{C587ACC1-40A5-47B8-9E0C-4D7B790123C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4DE88E-D2AF-48B5-BD8D-EA1108646C6C}" type="pres">
      <dgm:prSet presAssocID="{C587ACC1-40A5-47B8-9E0C-4D7B790123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4148923-6277-49A4-8348-FE083D2CA65A}" type="presOf" srcId="{096EEF4A-B9DE-4924-98A7-195E498541C9}" destId="{7AF6A45D-3BE0-4C95-B84A-151848011528}" srcOrd="0" destOrd="0" presId="urn:microsoft.com/office/officeart/2005/8/layout/vList2"/>
    <dgm:cxn modelId="{427DA441-5D69-486C-9653-8A94C8DD5243}" type="presOf" srcId="{EC7BECE7-8487-4EF2-ABDB-B330FD56A2A8}" destId="{B3353064-D33C-4EF0-A004-0EF42B3F574E}" srcOrd="0" destOrd="0" presId="urn:microsoft.com/office/officeart/2005/8/layout/vList2"/>
    <dgm:cxn modelId="{61AEE26A-A196-4B42-89ED-B945B8E357E8}" type="presOf" srcId="{B24292AE-B65B-422C-97B1-CB71EA731076}" destId="{424DE88E-D2AF-48B5-BD8D-EA1108646C6C}" srcOrd="0" destOrd="0" presId="urn:microsoft.com/office/officeart/2005/8/layout/vList2"/>
    <dgm:cxn modelId="{7CEA8279-5259-48DB-A200-380C284F6406}" srcId="{096EEF4A-B9DE-4924-98A7-195E498541C9}" destId="{EC7BECE7-8487-4EF2-ABDB-B330FD56A2A8}" srcOrd="0" destOrd="0" parTransId="{5D2A1FCD-E317-4AF7-A8DB-7B51F1FEF54A}" sibTransId="{256CA66D-9279-4559-8C90-1F3A1EADA6C6}"/>
    <dgm:cxn modelId="{0F694A85-850A-44D8-A8F2-6C0110A0A676}" type="presOf" srcId="{7FCACE9B-10A6-48D4-AEFC-252704665C37}" destId="{AFB47FC2-2EB0-4FA5-89AF-11250E627F61}" srcOrd="0" destOrd="0" presId="urn:microsoft.com/office/officeart/2005/8/layout/vList2"/>
    <dgm:cxn modelId="{076A378C-064E-4AE9-ACEE-A02A95B8F69A}" srcId="{096EEF4A-B9DE-4924-98A7-195E498541C9}" destId="{4835E44E-8F0C-4A27-9298-4931C31E037A}" srcOrd="1" destOrd="0" parTransId="{06EFDFF6-E272-403A-AF99-41AE26B4FD49}" sibTransId="{A37207F9-9B07-426C-A1C7-E2C8E57F6624}"/>
    <dgm:cxn modelId="{C7123490-4C6C-4FED-8D4F-C3B95D833136}" type="presOf" srcId="{C587ACC1-40A5-47B8-9E0C-4D7B790123CB}" destId="{676F5B1F-8A4F-45B8-8B88-0515C9D18F89}" srcOrd="0" destOrd="0" presId="urn:microsoft.com/office/officeart/2005/8/layout/vList2"/>
    <dgm:cxn modelId="{3F2006A5-C8BB-4592-A806-4C389D9104EA}" srcId="{096EEF4A-B9DE-4924-98A7-195E498541C9}" destId="{C587ACC1-40A5-47B8-9E0C-4D7B790123CB}" srcOrd="2" destOrd="0" parTransId="{DBC507F4-ADE8-40B7-A4A6-7FE872CD388A}" sibTransId="{DB26B61F-242A-44DC-8074-6137DEED4FFC}"/>
    <dgm:cxn modelId="{2F30E0BC-DF01-44F6-9728-390F6D29FFDF}" srcId="{4835E44E-8F0C-4A27-9298-4931C31E037A}" destId="{9AF9682E-793F-48C9-903C-2D4672CBB72F}" srcOrd="0" destOrd="0" parTransId="{D714FA27-15B2-4615-A076-AFF0CDBB4ECC}" sibTransId="{C55AB141-4B52-4B45-B7F2-F1B1EFEBD28E}"/>
    <dgm:cxn modelId="{9EB7B4C7-7BE5-47FE-8EAD-DC416176CEA7}" srcId="{C587ACC1-40A5-47B8-9E0C-4D7B790123CB}" destId="{B24292AE-B65B-422C-97B1-CB71EA731076}" srcOrd="0" destOrd="0" parTransId="{5873A8A1-E9C2-42C9-9176-2AD54198D7B1}" sibTransId="{3B55D5EF-40B0-4FB1-8545-477130D06424}"/>
    <dgm:cxn modelId="{BC1953CA-9EA6-4AFA-9AA0-1FC2A7F5B330}" srcId="{EC7BECE7-8487-4EF2-ABDB-B330FD56A2A8}" destId="{7FCACE9B-10A6-48D4-AEFC-252704665C37}" srcOrd="0" destOrd="0" parTransId="{590B07F7-787A-4A7C-AAF9-6B0B5DEF0707}" sibTransId="{FC7F2139-74BF-49BC-9879-BAEE498FCA1D}"/>
    <dgm:cxn modelId="{E01654E3-DBAF-4FCE-869A-0801E0DA9875}" type="presOf" srcId="{9AF9682E-793F-48C9-903C-2D4672CBB72F}" destId="{ED7F4BA8-4FE0-4159-AC9C-7F8B561FA07C}" srcOrd="0" destOrd="0" presId="urn:microsoft.com/office/officeart/2005/8/layout/vList2"/>
    <dgm:cxn modelId="{6466D9E8-B895-47AB-A6B6-413B7403E73E}" type="presOf" srcId="{4835E44E-8F0C-4A27-9298-4931C31E037A}" destId="{5791D5AB-BB6A-451C-BB1B-69C16EC77060}" srcOrd="0" destOrd="0" presId="urn:microsoft.com/office/officeart/2005/8/layout/vList2"/>
    <dgm:cxn modelId="{0B176834-F0D2-4D2B-B56C-59BAA9362BF7}" type="presParOf" srcId="{7AF6A45D-3BE0-4C95-B84A-151848011528}" destId="{B3353064-D33C-4EF0-A004-0EF42B3F574E}" srcOrd="0" destOrd="0" presId="urn:microsoft.com/office/officeart/2005/8/layout/vList2"/>
    <dgm:cxn modelId="{4658A840-6C94-4686-8491-70AF2A4FD730}" type="presParOf" srcId="{7AF6A45D-3BE0-4C95-B84A-151848011528}" destId="{AFB47FC2-2EB0-4FA5-89AF-11250E627F61}" srcOrd="1" destOrd="0" presId="urn:microsoft.com/office/officeart/2005/8/layout/vList2"/>
    <dgm:cxn modelId="{734A2EF3-217B-4D41-B7A3-60D1FB47FA21}" type="presParOf" srcId="{7AF6A45D-3BE0-4C95-B84A-151848011528}" destId="{5791D5AB-BB6A-451C-BB1B-69C16EC77060}" srcOrd="2" destOrd="0" presId="urn:microsoft.com/office/officeart/2005/8/layout/vList2"/>
    <dgm:cxn modelId="{07114852-2D1B-4886-A820-1AC52229E6E7}" type="presParOf" srcId="{7AF6A45D-3BE0-4C95-B84A-151848011528}" destId="{ED7F4BA8-4FE0-4159-AC9C-7F8B561FA07C}" srcOrd="3" destOrd="0" presId="urn:microsoft.com/office/officeart/2005/8/layout/vList2"/>
    <dgm:cxn modelId="{AFAA1DA4-7820-4056-80D5-0DB40A489CAF}" type="presParOf" srcId="{7AF6A45D-3BE0-4C95-B84A-151848011528}" destId="{676F5B1F-8A4F-45B8-8B88-0515C9D18F89}" srcOrd="4" destOrd="0" presId="urn:microsoft.com/office/officeart/2005/8/layout/vList2"/>
    <dgm:cxn modelId="{2B42844C-74F4-44EB-9A46-64438DBE8424}" type="presParOf" srcId="{7AF6A45D-3BE0-4C95-B84A-151848011528}" destId="{424DE88E-D2AF-48B5-BD8D-EA1108646C6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BB298-7225-4F82-ADB8-972E7043423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98A17AA-6A89-42FC-944D-DCBD22FA227E}">
      <dgm:prSet/>
      <dgm:spPr/>
      <dgm:t>
        <a:bodyPr/>
        <a:lstStyle/>
        <a:p>
          <a:r>
            <a:rPr lang="en-US" b="0"/>
            <a:t>Analysis</a:t>
          </a:r>
          <a:endParaRPr lang="en-US"/>
        </a:p>
      </dgm:t>
    </dgm:pt>
    <dgm:pt modelId="{3D755780-3414-417F-87DC-65078D00A025}" type="parTrans" cxnId="{14A5C33A-4C65-4C1F-8F66-C6BAB031E1C1}">
      <dgm:prSet/>
      <dgm:spPr/>
      <dgm:t>
        <a:bodyPr/>
        <a:lstStyle/>
        <a:p>
          <a:endParaRPr lang="en-US"/>
        </a:p>
      </dgm:t>
    </dgm:pt>
    <dgm:pt modelId="{DC947337-EE17-42E8-95CD-68B780FF1A6A}" type="sibTrans" cxnId="{14A5C33A-4C65-4C1F-8F66-C6BAB031E1C1}">
      <dgm:prSet/>
      <dgm:spPr/>
      <dgm:t>
        <a:bodyPr/>
        <a:lstStyle/>
        <a:p>
          <a:endParaRPr lang="en-US"/>
        </a:p>
      </dgm:t>
    </dgm:pt>
    <dgm:pt modelId="{77471E78-21F0-4899-A9C2-0DB0304DFC9D}">
      <dgm:prSet/>
      <dgm:spPr/>
      <dgm:t>
        <a:bodyPr/>
        <a:lstStyle/>
        <a:p>
          <a:r>
            <a:rPr lang="en-US" b="0"/>
            <a:t>Code Execution</a:t>
          </a:r>
          <a:endParaRPr lang="en-US"/>
        </a:p>
      </dgm:t>
    </dgm:pt>
    <dgm:pt modelId="{BA833D87-C051-4ADA-9107-B306C5EBDD9F}" type="parTrans" cxnId="{3C222518-A0FA-4365-8AD4-3A1F980A39F3}">
      <dgm:prSet/>
      <dgm:spPr/>
      <dgm:t>
        <a:bodyPr/>
        <a:lstStyle/>
        <a:p>
          <a:endParaRPr lang="en-US"/>
        </a:p>
      </dgm:t>
    </dgm:pt>
    <dgm:pt modelId="{48792D6E-721D-41FA-924B-D15FC30882EE}" type="sibTrans" cxnId="{3C222518-A0FA-4365-8AD4-3A1F980A39F3}">
      <dgm:prSet/>
      <dgm:spPr/>
      <dgm:t>
        <a:bodyPr/>
        <a:lstStyle/>
        <a:p>
          <a:endParaRPr lang="en-US"/>
        </a:p>
      </dgm:t>
    </dgm:pt>
    <dgm:pt modelId="{48FDF5D1-F9D4-4720-9FD7-7C5D7202E7A6}">
      <dgm:prSet/>
      <dgm:spPr/>
      <dgm:t>
        <a:bodyPr/>
        <a:lstStyle/>
        <a:p>
          <a:r>
            <a:rPr lang="en-US" b="0"/>
            <a:t>Code interpreter</a:t>
          </a:r>
          <a:endParaRPr lang="en-US"/>
        </a:p>
      </dgm:t>
    </dgm:pt>
    <dgm:pt modelId="{9C3CD083-C21C-4961-8415-88F3363DE572}" type="parTrans" cxnId="{550F49C4-462B-42FB-9B6C-DCD76C315E7F}">
      <dgm:prSet/>
      <dgm:spPr/>
      <dgm:t>
        <a:bodyPr/>
        <a:lstStyle/>
        <a:p>
          <a:endParaRPr lang="en-US"/>
        </a:p>
      </dgm:t>
    </dgm:pt>
    <dgm:pt modelId="{4A31C374-EA90-4F2E-9EF8-8243605242F8}" type="sibTrans" cxnId="{550F49C4-462B-42FB-9B6C-DCD76C315E7F}">
      <dgm:prSet/>
      <dgm:spPr/>
      <dgm:t>
        <a:bodyPr/>
        <a:lstStyle/>
        <a:p>
          <a:endParaRPr lang="en-US"/>
        </a:p>
      </dgm:t>
    </dgm:pt>
    <dgm:pt modelId="{401223C0-97F9-434C-95A0-9949F9BD91B0}">
      <dgm:prSet/>
      <dgm:spPr/>
      <dgm:t>
        <a:bodyPr/>
        <a:lstStyle/>
        <a:p>
          <a:r>
            <a:rPr lang="en-US" b="0"/>
            <a:t>Information Gathering</a:t>
          </a:r>
          <a:endParaRPr lang="en-US"/>
        </a:p>
      </dgm:t>
    </dgm:pt>
    <dgm:pt modelId="{6BA642F5-ED3F-4C4A-8C8F-BA8D8397A958}" type="parTrans" cxnId="{EFD8C1A3-BAEC-4A53-A5D6-D52092A3AE51}">
      <dgm:prSet/>
      <dgm:spPr/>
      <dgm:t>
        <a:bodyPr/>
        <a:lstStyle/>
        <a:p>
          <a:endParaRPr lang="en-US"/>
        </a:p>
      </dgm:t>
    </dgm:pt>
    <dgm:pt modelId="{B0DBEC8E-1516-490B-9B18-39DDDC82480D}" type="sibTrans" cxnId="{EFD8C1A3-BAEC-4A53-A5D6-D52092A3AE51}">
      <dgm:prSet/>
      <dgm:spPr/>
      <dgm:t>
        <a:bodyPr/>
        <a:lstStyle/>
        <a:p>
          <a:endParaRPr lang="en-US"/>
        </a:p>
      </dgm:t>
    </dgm:pt>
    <dgm:pt modelId="{BDE7D125-E7B3-4C32-AA24-14B7AAA523AF}">
      <dgm:prSet/>
      <dgm:spPr/>
      <dgm:t>
        <a:bodyPr/>
        <a:lstStyle/>
        <a:p>
          <a:r>
            <a:rPr lang="en-US" b="0"/>
            <a:t>Web search</a:t>
          </a:r>
          <a:endParaRPr lang="en-US"/>
        </a:p>
      </dgm:t>
    </dgm:pt>
    <dgm:pt modelId="{FDAABD82-C5FF-4734-AA4B-96897BC25E36}" type="parTrans" cxnId="{0C0553BB-8937-41F7-99C2-098CC330A2C4}">
      <dgm:prSet/>
      <dgm:spPr/>
      <dgm:t>
        <a:bodyPr/>
        <a:lstStyle/>
        <a:p>
          <a:endParaRPr lang="en-US"/>
        </a:p>
      </dgm:t>
    </dgm:pt>
    <dgm:pt modelId="{C6C5BD89-FFBF-450E-ADC1-83DF946CA5D4}" type="sibTrans" cxnId="{0C0553BB-8937-41F7-99C2-098CC330A2C4}">
      <dgm:prSet/>
      <dgm:spPr/>
      <dgm:t>
        <a:bodyPr/>
        <a:lstStyle/>
        <a:p>
          <a:endParaRPr lang="en-US"/>
        </a:p>
      </dgm:t>
    </dgm:pt>
    <dgm:pt modelId="{580C4A74-8E4F-40C5-A509-03AB7A8D7A8F}">
      <dgm:prSet/>
      <dgm:spPr/>
      <dgm:t>
        <a:bodyPr/>
        <a:lstStyle/>
        <a:p>
          <a:r>
            <a:rPr lang="en-US" b="0"/>
            <a:t>DB query</a:t>
          </a:r>
          <a:endParaRPr lang="en-US"/>
        </a:p>
      </dgm:t>
    </dgm:pt>
    <dgm:pt modelId="{01B3B0BC-A5B8-404A-B67E-BB73E6F584CD}" type="parTrans" cxnId="{709ACE66-FC3B-4ECE-9AE6-91F4205D0A7C}">
      <dgm:prSet/>
      <dgm:spPr/>
      <dgm:t>
        <a:bodyPr/>
        <a:lstStyle/>
        <a:p>
          <a:endParaRPr lang="en-US"/>
        </a:p>
      </dgm:t>
    </dgm:pt>
    <dgm:pt modelId="{F019B162-BFEA-4C6D-BF4A-4AEE1D67EED3}" type="sibTrans" cxnId="{709ACE66-FC3B-4ECE-9AE6-91F4205D0A7C}">
      <dgm:prSet/>
      <dgm:spPr/>
      <dgm:t>
        <a:bodyPr/>
        <a:lstStyle/>
        <a:p>
          <a:endParaRPr lang="en-US"/>
        </a:p>
      </dgm:t>
    </dgm:pt>
    <dgm:pt modelId="{5D89E116-5C23-4F87-A3B8-166A2723A49E}">
      <dgm:prSet/>
      <dgm:spPr/>
      <dgm:t>
        <a:bodyPr/>
        <a:lstStyle/>
        <a:p>
          <a:r>
            <a:rPr lang="en-US" b="0"/>
            <a:t>Productivity</a:t>
          </a:r>
          <a:endParaRPr lang="en-US"/>
        </a:p>
      </dgm:t>
    </dgm:pt>
    <dgm:pt modelId="{72219BB0-1D9E-4B77-80A6-01DE9ED3BF06}" type="parTrans" cxnId="{88F3DCEA-112E-4846-8A9A-CA0F1EA40C94}">
      <dgm:prSet/>
      <dgm:spPr/>
      <dgm:t>
        <a:bodyPr/>
        <a:lstStyle/>
        <a:p>
          <a:endParaRPr lang="en-US"/>
        </a:p>
      </dgm:t>
    </dgm:pt>
    <dgm:pt modelId="{0D655732-AADF-45B3-ABD5-AA8CBFFE07E0}" type="sibTrans" cxnId="{88F3DCEA-112E-4846-8A9A-CA0F1EA40C94}">
      <dgm:prSet/>
      <dgm:spPr/>
      <dgm:t>
        <a:bodyPr/>
        <a:lstStyle/>
        <a:p>
          <a:endParaRPr lang="en-US"/>
        </a:p>
      </dgm:t>
    </dgm:pt>
    <dgm:pt modelId="{806470AF-29C2-4960-A73C-D1F7041C989F}">
      <dgm:prSet/>
      <dgm:spPr/>
      <dgm:t>
        <a:bodyPr/>
        <a:lstStyle/>
        <a:p>
          <a:r>
            <a:rPr lang="en-US" b="0"/>
            <a:t>Email</a:t>
          </a:r>
          <a:endParaRPr lang="en-US"/>
        </a:p>
      </dgm:t>
    </dgm:pt>
    <dgm:pt modelId="{B4E57C1E-34BA-4E5A-9C52-9B1EFDFEAEFD}" type="parTrans" cxnId="{0C1E0B5B-ADE7-4A60-956D-128BD5F476DA}">
      <dgm:prSet/>
      <dgm:spPr/>
      <dgm:t>
        <a:bodyPr/>
        <a:lstStyle/>
        <a:p>
          <a:endParaRPr lang="en-US"/>
        </a:p>
      </dgm:t>
    </dgm:pt>
    <dgm:pt modelId="{D3C3CDB8-8F47-4200-BD10-63030CA054E0}" type="sibTrans" cxnId="{0C1E0B5B-ADE7-4A60-956D-128BD5F476DA}">
      <dgm:prSet/>
      <dgm:spPr/>
      <dgm:t>
        <a:bodyPr/>
        <a:lstStyle/>
        <a:p>
          <a:endParaRPr lang="en-US"/>
        </a:p>
      </dgm:t>
    </dgm:pt>
    <dgm:pt modelId="{59B212E3-FC58-4679-B979-D789B2B0F5F2}">
      <dgm:prSet/>
      <dgm:spPr/>
      <dgm:t>
        <a:bodyPr/>
        <a:lstStyle/>
        <a:p>
          <a:r>
            <a:rPr lang="en-US" b="0"/>
            <a:t>Calendar</a:t>
          </a:r>
          <a:endParaRPr lang="en-US"/>
        </a:p>
      </dgm:t>
    </dgm:pt>
    <dgm:pt modelId="{5C59446D-0D20-45B7-9DB8-7D20076670C0}" type="parTrans" cxnId="{EBC1707A-747B-4715-851A-4521B488E1ED}">
      <dgm:prSet/>
      <dgm:spPr/>
      <dgm:t>
        <a:bodyPr/>
        <a:lstStyle/>
        <a:p>
          <a:endParaRPr lang="en-US"/>
        </a:p>
      </dgm:t>
    </dgm:pt>
    <dgm:pt modelId="{FE2F535E-38D0-4D0F-A7D7-777C78F3CFD8}" type="sibTrans" cxnId="{EBC1707A-747B-4715-851A-4521B488E1ED}">
      <dgm:prSet/>
      <dgm:spPr/>
      <dgm:t>
        <a:bodyPr/>
        <a:lstStyle/>
        <a:p>
          <a:endParaRPr lang="en-US"/>
        </a:p>
      </dgm:t>
    </dgm:pt>
    <dgm:pt modelId="{8DA42F35-3938-4C93-B22F-59CE82C3E76E}">
      <dgm:prSet/>
      <dgm:spPr/>
      <dgm:t>
        <a:bodyPr/>
        <a:lstStyle/>
        <a:p>
          <a:r>
            <a:rPr lang="en-US" b="0"/>
            <a:t>Messaging</a:t>
          </a:r>
          <a:endParaRPr lang="en-US"/>
        </a:p>
      </dgm:t>
    </dgm:pt>
    <dgm:pt modelId="{61BA8521-6D9F-458A-BAE9-D1742E5F6792}" type="parTrans" cxnId="{B079BC02-7AFC-4F0D-8E6C-0701A81C6BDF}">
      <dgm:prSet/>
      <dgm:spPr/>
      <dgm:t>
        <a:bodyPr/>
        <a:lstStyle/>
        <a:p>
          <a:endParaRPr lang="en-US"/>
        </a:p>
      </dgm:t>
    </dgm:pt>
    <dgm:pt modelId="{78C8243B-45D6-4221-BE02-DF005DE34C8F}" type="sibTrans" cxnId="{B079BC02-7AFC-4F0D-8E6C-0701A81C6BDF}">
      <dgm:prSet/>
      <dgm:spPr/>
      <dgm:t>
        <a:bodyPr/>
        <a:lstStyle/>
        <a:p>
          <a:endParaRPr lang="en-US"/>
        </a:p>
      </dgm:t>
    </dgm:pt>
    <dgm:pt modelId="{D72EE9A9-CCA4-47C8-AB11-8C2F31E07DAF}">
      <dgm:prSet/>
      <dgm:spPr/>
      <dgm:t>
        <a:bodyPr/>
        <a:lstStyle/>
        <a:p>
          <a:r>
            <a:rPr lang="en-US" b="0"/>
            <a:t>Images</a:t>
          </a:r>
          <a:endParaRPr lang="en-US"/>
        </a:p>
      </dgm:t>
    </dgm:pt>
    <dgm:pt modelId="{DDB3D952-B972-42BA-9CE1-9DCC55EC64F4}" type="parTrans" cxnId="{479829E8-8029-4A64-8FB2-887A05574C01}">
      <dgm:prSet/>
      <dgm:spPr/>
      <dgm:t>
        <a:bodyPr/>
        <a:lstStyle/>
        <a:p>
          <a:endParaRPr lang="en-US"/>
        </a:p>
      </dgm:t>
    </dgm:pt>
    <dgm:pt modelId="{FB0053F7-6ECA-468F-AF89-DDF17C8DADD5}" type="sibTrans" cxnId="{479829E8-8029-4A64-8FB2-887A05574C01}">
      <dgm:prSet/>
      <dgm:spPr/>
      <dgm:t>
        <a:bodyPr/>
        <a:lstStyle/>
        <a:p>
          <a:endParaRPr lang="en-US"/>
        </a:p>
      </dgm:t>
    </dgm:pt>
    <dgm:pt modelId="{8EE7F35E-E5B8-4C61-878B-E10F9D14E1FD}">
      <dgm:prSet/>
      <dgm:spPr/>
      <dgm:t>
        <a:bodyPr/>
        <a:lstStyle/>
        <a:p>
          <a:r>
            <a:rPr lang="en-US" b="0"/>
            <a:t>Image generation / captioning</a:t>
          </a:r>
          <a:endParaRPr lang="en-US"/>
        </a:p>
      </dgm:t>
    </dgm:pt>
    <dgm:pt modelId="{990BB98B-4D17-4B5A-8B41-C369322E0A6C}" type="parTrans" cxnId="{2E7858ED-E580-4456-A9B6-F1397FFC12DE}">
      <dgm:prSet/>
      <dgm:spPr/>
      <dgm:t>
        <a:bodyPr/>
        <a:lstStyle/>
        <a:p>
          <a:endParaRPr lang="en-US"/>
        </a:p>
      </dgm:t>
    </dgm:pt>
    <dgm:pt modelId="{E8D55C0F-90C9-4905-AC9A-AF4AC75FD3F8}" type="sibTrans" cxnId="{2E7858ED-E580-4456-A9B6-F1397FFC12DE}">
      <dgm:prSet/>
      <dgm:spPr/>
      <dgm:t>
        <a:bodyPr/>
        <a:lstStyle/>
        <a:p>
          <a:endParaRPr lang="en-US"/>
        </a:p>
      </dgm:t>
    </dgm:pt>
    <dgm:pt modelId="{AA16AF62-1C20-4C86-A4BE-0896FBFF0011}">
      <dgm:prSet/>
      <dgm:spPr/>
      <dgm:t>
        <a:bodyPr/>
        <a:lstStyle/>
        <a:p>
          <a:r>
            <a:rPr lang="en-US" b="0"/>
            <a:t>Visualization</a:t>
          </a:r>
          <a:endParaRPr lang="en-US"/>
        </a:p>
      </dgm:t>
    </dgm:pt>
    <dgm:pt modelId="{BF589475-05BE-4927-A513-B573D626B13E}" type="parTrans" cxnId="{EFB0D1CC-E58F-45D8-9668-67FE7D6908AF}">
      <dgm:prSet/>
      <dgm:spPr/>
      <dgm:t>
        <a:bodyPr/>
        <a:lstStyle/>
        <a:p>
          <a:endParaRPr lang="en-US"/>
        </a:p>
      </dgm:t>
    </dgm:pt>
    <dgm:pt modelId="{7926DDEA-345A-4CEE-A4E4-D7F5BCFC8D96}" type="sibTrans" cxnId="{EFB0D1CC-E58F-45D8-9668-67FE7D6908AF}">
      <dgm:prSet/>
      <dgm:spPr/>
      <dgm:t>
        <a:bodyPr/>
        <a:lstStyle/>
        <a:p>
          <a:endParaRPr lang="en-US"/>
        </a:p>
      </dgm:t>
    </dgm:pt>
    <dgm:pt modelId="{63460E04-D9EB-4A9F-B5D3-6317D379D3C1}">
      <dgm:prSet/>
      <dgm:spPr/>
      <dgm:t>
        <a:bodyPr/>
        <a:lstStyle/>
        <a:p>
          <a:r>
            <a:rPr lang="en-US" b="0"/>
            <a:t>OCR</a:t>
          </a:r>
          <a:endParaRPr lang="en-US"/>
        </a:p>
      </dgm:t>
    </dgm:pt>
    <dgm:pt modelId="{4676B542-0DAA-407D-B928-8B3B8F13CB98}" type="parTrans" cxnId="{CDB88201-51D9-4384-B016-36D3CB47B020}">
      <dgm:prSet/>
      <dgm:spPr/>
      <dgm:t>
        <a:bodyPr/>
        <a:lstStyle/>
        <a:p>
          <a:endParaRPr lang="en-US"/>
        </a:p>
      </dgm:t>
    </dgm:pt>
    <dgm:pt modelId="{A100C09B-6D01-45EA-A437-33C929E4C662}" type="sibTrans" cxnId="{CDB88201-51D9-4384-B016-36D3CB47B020}">
      <dgm:prSet/>
      <dgm:spPr/>
      <dgm:t>
        <a:bodyPr/>
        <a:lstStyle/>
        <a:p>
          <a:endParaRPr lang="en-US"/>
        </a:p>
      </dgm:t>
    </dgm:pt>
    <dgm:pt modelId="{8185E062-CF1E-4DD4-94AE-6C3870B749F3}" type="pres">
      <dgm:prSet presAssocID="{389BB298-7225-4F82-ADB8-972E704342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4A3788-62BB-4DD6-98F1-0DC62933BA3E}" type="pres">
      <dgm:prSet presAssocID="{798A17AA-6A89-42FC-944D-DCBD22FA227E}" presName="root" presStyleCnt="0"/>
      <dgm:spPr/>
    </dgm:pt>
    <dgm:pt modelId="{B18BA02E-9971-431B-A007-827A0D94E903}" type="pres">
      <dgm:prSet presAssocID="{798A17AA-6A89-42FC-944D-DCBD22FA227E}" presName="rootComposite" presStyleCnt="0"/>
      <dgm:spPr/>
    </dgm:pt>
    <dgm:pt modelId="{7961D51B-2832-497C-98C0-C6F90532073B}" type="pres">
      <dgm:prSet presAssocID="{798A17AA-6A89-42FC-944D-DCBD22FA227E}" presName="rootText" presStyleLbl="node1" presStyleIdx="0" presStyleCnt="4"/>
      <dgm:spPr/>
    </dgm:pt>
    <dgm:pt modelId="{EB713DE3-729B-40AE-B6CE-F67C285271F2}" type="pres">
      <dgm:prSet presAssocID="{798A17AA-6A89-42FC-944D-DCBD22FA227E}" presName="rootConnector" presStyleLbl="node1" presStyleIdx="0" presStyleCnt="4"/>
      <dgm:spPr/>
    </dgm:pt>
    <dgm:pt modelId="{0FFD69CE-79FA-46F2-9336-8E602EF5D621}" type="pres">
      <dgm:prSet presAssocID="{798A17AA-6A89-42FC-944D-DCBD22FA227E}" presName="childShape" presStyleCnt="0"/>
      <dgm:spPr/>
    </dgm:pt>
    <dgm:pt modelId="{AD27A1F9-1F74-4DA3-8458-F99FC74D6881}" type="pres">
      <dgm:prSet presAssocID="{BA833D87-C051-4ADA-9107-B306C5EBDD9F}" presName="Name13" presStyleLbl="parChTrans1D2" presStyleIdx="0" presStyleCnt="10"/>
      <dgm:spPr/>
    </dgm:pt>
    <dgm:pt modelId="{3BA862CA-B195-4811-B08E-315BD715B593}" type="pres">
      <dgm:prSet presAssocID="{77471E78-21F0-4899-A9C2-0DB0304DFC9D}" presName="childText" presStyleLbl="bgAcc1" presStyleIdx="0" presStyleCnt="10">
        <dgm:presLayoutVars>
          <dgm:bulletEnabled val="1"/>
        </dgm:presLayoutVars>
      </dgm:prSet>
      <dgm:spPr/>
    </dgm:pt>
    <dgm:pt modelId="{3267EC34-EDEE-436F-B805-4EEC883A6AF9}" type="pres">
      <dgm:prSet presAssocID="{9C3CD083-C21C-4961-8415-88F3363DE572}" presName="Name13" presStyleLbl="parChTrans1D2" presStyleIdx="1" presStyleCnt="10"/>
      <dgm:spPr/>
    </dgm:pt>
    <dgm:pt modelId="{671C21CC-31AD-486E-878B-1FC3A96A990D}" type="pres">
      <dgm:prSet presAssocID="{48FDF5D1-F9D4-4720-9FD7-7C5D7202E7A6}" presName="childText" presStyleLbl="bgAcc1" presStyleIdx="1" presStyleCnt="10">
        <dgm:presLayoutVars>
          <dgm:bulletEnabled val="1"/>
        </dgm:presLayoutVars>
      </dgm:prSet>
      <dgm:spPr/>
    </dgm:pt>
    <dgm:pt modelId="{EE2550EE-F3DF-417E-B1D2-9C3073DA5B8E}" type="pres">
      <dgm:prSet presAssocID="{401223C0-97F9-434C-95A0-9949F9BD91B0}" presName="root" presStyleCnt="0"/>
      <dgm:spPr/>
    </dgm:pt>
    <dgm:pt modelId="{0CB3C923-E1B1-4372-AB41-6161DE5FF67A}" type="pres">
      <dgm:prSet presAssocID="{401223C0-97F9-434C-95A0-9949F9BD91B0}" presName="rootComposite" presStyleCnt="0"/>
      <dgm:spPr/>
    </dgm:pt>
    <dgm:pt modelId="{1ADDA34A-3A6A-42B6-AD9B-1F99FFEA833F}" type="pres">
      <dgm:prSet presAssocID="{401223C0-97F9-434C-95A0-9949F9BD91B0}" presName="rootText" presStyleLbl="node1" presStyleIdx="1" presStyleCnt="4"/>
      <dgm:spPr/>
    </dgm:pt>
    <dgm:pt modelId="{D5FC14C0-2D76-4854-BC9E-433D5D2BB8CE}" type="pres">
      <dgm:prSet presAssocID="{401223C0-97F9-434C-95A0-9949F9BD91B0}" presName="rootConnector" presStyleLbl="node1" presStyleIdx="1" presStyleCnt="4"/>
      <dgm:spPr/>
    </dgm:pt>
    <dgm:pt modelId="{B1EC4299-F591-4B43-B690-5BCDD0A00CBB}" type="pres">
      <dgm:prSet presAssocID="{401223C0-97F9-434C-95A0-9949F9BD91B0}" presName="childShape" presStyleCnt="0"/>
      <dgm:spPr/>
    </dgm:pt>
    <dgm:pt modelId="{44BF32E7-5B06-487C-B6B8-86FE24D58498}" type="pres">
      <dgm:prSet presAssocID="{FDAABD82-C5FF-4734-AA4B-96897BC25E36}" presName="Name13" presStyleLbl="parChTrans1D2" presStyleIdx="2" presStyleCnt="10"/>
      <dgm:spPr/>
    </dgm:pt>
    <dgm:pt modelId="{B34B9E92-F6C0-471F-9D23-7B78409547F3}" type="pres">
      <dgm:prSet presAssocID="{BDE7D125-E7B3-4C32-AA24-14B7AAA523AF}" presName="childText" presStyleLbl="bgAcc1" presStyleIdx="2" presStyleCnt="10">
        <dgm:presLayoutVars>
          <dgm:bulletEnabled val="1"/>
        </dgm:presLayoutVars>
      </dgm:prSet>
      <dgm:spPr/>
    </dgm:pt>
    <dgm:pt modelId="{601A7943-7FD8-418D-86DC-CC5AF56F7531}" type="pres">
      <dgm:prSet presAssocID="{01B3B0BC-A5B8-404A-B67E-BB73E6F584CD}" presName="Name13" presStyleLbl="parChTrans1D2" presStyleIdx="3" presStyleCnt="10"/>
      <dgm:spPr/>
    </dgm:pt>
    <dgm:pt modelId="{FD3C0903-B449-4099-B9E1-44FC987F27E1}" type="pres">
      <dgm:prSet presAssocID="{580C4A74-8E4F-40C5-A509-03AB7A8D7A8F}" presName="childText" presStyleLbl="bgAcc1" presStyleIdx="3" presStyleCnt="10">
        <dgm:presLayoutVars>
          <dgm:bulletEnabled val="1"/>
        </dgm:presLayoutVars>
      </dgm:prSet>
      <dgm:spPr/>
    </dgm:pt>
    <dgm:pt modelId="{18FBB731-CE7A-46D6-801D-33F1C675ABC6}" type="pres">
      <dgm:prSet presAssocID="{5D89E116-5C23-4F87-A3B8-166A2723A49E}" presName="root" presStyleCnt="0"/>
      <dgm:spPr/>
    </dgm:pt>
    <dgm:pt modelId="{84C5CF59-E5DC-4175-B1F7-7F29B8ADF6DF}" type="pres">
      <dgm:prSet presAssocID="{5D89E116-5C23-4F87-A3B8-166A2723A49E}" presName="rootComposite" presStyleCnt="0"/>
      <dgm:spPr/>
    </dgm:pt>
    <dgm:pt modelId="{4FE7B177-D17A-4421-97EF-01E888368A71}" type="pres">
      <dgm:prSet presAssocID="{5D89E116-5C23-4F87-A3B8-166A2723A49E}" presName="rootText" presStyleLbl="node1" presStyleIdx="2" presStyleCnt="4"/>
      <dgm:spPr/>
    </dgm:pt>
    <dgm:pt modelId="{9561C8E0-2C3B-44A8-BB8F-5E2FE39755CB}" type="pres">
      <dgm:prSet presAssocID="{5D89E116-5C23-4F87-A3B8-166A2723A49E}" presName="rootConnector" presStyleLbl="node1" presStyleIdx="2" presStyleCnt="4"/>
      <dgm:spPr/>
    </dgm:pt>
    <dgm:pt modelId="{DD5618B6-82D0-4F4A-A556-EF450CCE6AAC}" type="pres">
      <dgm:prSet presAssocID="{5D89E116-5C23-4F87-A3B8-166A2723A49E}" presName="childShape" presStyleCnt="0"/>
      <dgm:spPr/>
    </dgm:pt>
    <dgm:pt modelId="{FC596A53-3CA6-4D3C-8E98-EC7D562088B5}" type="pres">
      <dgm:prSet presAssocID="{B4E57C1E-34BA-4E5A-9C52-9B1EFDFEAEFD}" presName="Name13" presStyleLbl="parChTrans1D2" presStyleIdx="4" presStyleCnt="10"/>
      <dgm:spPr/>
    </dgm:pt>
    <dgm:pt modelId="{F1AA1222-7323-441D-9739-82E3A07D5806}" type="pres">
      <dgm:prSet presAssocID="{806470AF-29C2-4960-A73C-D1F7041C989F}" presName="childText" presStyleLbl="bgAcc1" presStyleIdx="4" presStyleCnt="10">
        <dgm:presLayoutVars>
          <dgm:bulletEnabled val="1"/>
        </dgm:presLayoutVars>
      </dgm:prSet>
      <dgm:spPr/>
    </dgm:pt>
    <dgm:pt modelId="{740F7923-69E8-4228-8DA4-6B832E943ED2}" type="pres">
      <dgm:prSet presAssocID="{5C59446D-0D20-45B7-9DB8-7D20076670C0}" presName="Name13" presStyleLbl="parChTrans1D2" presStyleIdx="5" presStyleCnt="10"/>
      <dgm:spPr/>
    </dgm:pt>
    <dgm:pt modelId="{E856D76C-AB8F-49E6-91DE-5646C6DF2CAE}" type="pres">
      <dgm:prSet presAssocID="{59B212E3-FC58-4679-B979-D789B2B0F5F2}" presName="childText" presStyleLbl="bgAcc1" presStyleIdx="5" presStyleCnt="10">
        <dgm:presLayoutVars>
          <dgm:bulletEnabled val="1"/>
        </dgm:presLayoutVars>
      </dgm:prSet>
      <dgm:spPr/>
    </dgm:pt>
    <dgm:pt modelId="{8AA3B5CC-1DD1-4061-A9F2-E58349EA7F18}" type="pres">
      <dgm:prSet presAssocID="{61BA8521-6D9F-458A-BAE9-D1742E5F6792}" presName="Name13" presStyleLbl="parChTrans1D2" presStyleIdx="6" presStyleCnt="10"/>
      <dgm:spPr/>
    </dgm:pt>
    <dgm:pt modelId="{7978EFE6-50B5-400E-B55F-29655BC32871}" type="pres">
      <dgm:prSet presAssocID="{8DA42F35-3938-4C93-B22F-59CE82C3E76E}" presName="childText" presStyleLbl="bgAcc1" presStyleIdx="6" presStyleCnt="10">
        <dgm:presLayoutVars>
          <dgm:bulletEnabled val="1"/>
        </dgm:presLayoutVars>
      </dgm:prSet>
      <dgm:spPr/>
    </dgm:pt>
    <dgm:pt modelId="{0EE498C0-31F5-41C3-BFC1-0AA1863D1E56}" type="pres">
      <dgm:prSet presAssocID="{D72EE9A9-CCA4-47C8-AB11-8C2F31E07DAF}" presName="root" presStyleCnt="0"/>
      <dgm:spPr/>
    </dgm:pt>
    <dgm:pt modelId="{D08B30DD-8937-4364-9ECA-6CEEE83BFE25}" type="pres">
      <dgm:prSet presAssocID="{D72EE9A9-CCA4-47C8-AB11-8C2F31E07DAF}" presName="rootComposite" presStyleCnt="0"/>
      <dgm:spPr/>
    </dgm:pt>
    <dgm:pt modelId="{40D4B929-52A6-4010-9E78-1239D4C16402}" type="pres">
      <dgm:prSet presAssocID="{D72EE9A9-CCA4-47C8-AB11-8C2F31E07DAF}" presName="rootText" presStyleLbl="node1" presStyleIdx="3" presStyleCnt="4"/>
      <dgm:spPr/>
    </dgm:pt>
    <dgm:pt modelId="{3AF40494-28B5-4482-BBCD-7F59C4682731}" type="pres">
      <dgm:prSet presAssocID="{D72EE9A9-CCA4-47C8-AB11-8C2F31E07DAF}" presName="rootConnector" presStyleLbl="node1" presStyleIdx="3" presStyleCnt="4"/>
      <dgm:spPr/>
    </dgm:pt>
    <dgm:pt modelId="{2556133D-2685-4B55-8E7B-77DB0C41F285}" type="pres">
      <dgm:prSet presAssocID="{D72EE9A9-CCA4-47C8-AB11-8C2F31E07DAF}" presName="childShape" presStyleCnt="0"/>
      <dgm:spPr/>
    </dgm:pt>
    <dgm:pt modelId="{9E5151F2-4D66-4027-B305-EACDD9972EE2}" type="pres">
      <dgm:prSet presAssocID="{990BB98B-4D17-4B5A-8B41-C369322E0A6C}" presName="Name13" presStyleLbl="parChTrans1D2" presStyleIdx="7" presStyleCnt="10"/>
      <dgm:spPr/>
    </dgm:pt>
    <dgm:pt modelId="{35C7D149-C2BD-48E1-BA10-898FC6BBA45E}" type="pres">
      <dgm:prSet presAssocID="{8EE7F35E-E5B8-4C61-878B-E10F9D14E1FD}" presName="childText" presStyleLbl="bgAcc1" presStyleIdx="7" presStyleCnt="10">
        <dgm:presLayoutVars>
          <dgm:bulletEnabled val="1"/>
        </dgm:presLayoutVars>
      </dgm:prSet>
      <dgm:spPr/>
    </dgm:pt>
    <dgm:pt modelId="{A5D077E8-CF0F-4797-AB57-45BFD85B41B4}" type="pres">
      <dgm:prSet presAssocID="{BF589475-05BE-4927-A513-B573D626B13E}" presName="Name13" presStyleLbl="parChTrans1D2" presStyleIdx="8" presStyleCnt="10"/>
      <dgm:spPr/>
    </dgm:pt>
    <dgm:pt modelId="{A19BCBA7-E8C9-4E2A-9B24-5AC8FBA84881}" type="pres">
      <dgm:prSet presAssocID="{AA16AF62-1C20-4C86-A4BE-0896FBFF0011}" presName="childText" presStyleLbl="bgAcc1" presStyleIdx="8" presStyleCnt="10">
        <dgm:presLayoutVars>
          <dgm:bulletEnabled val="1"/>
        </dgm:presLayoutVars>
      </dgm:prSet>
      <dgm:spPr/>
    </dgm:pt>
    <dgm:pt modelId="{FFEADE3A-DF28-4A28-A237-9F4843838DB3}" type="pres">
      <dgm:prSet presAssocID="{4676B542-0DAA-407D-B928-8B3B8F13CB98}" presName="Name13" presStyleLbl="parChTrans1D2" presStyleIdx="9" presStyleCnt="10"/>
      <dgm:spPr/>
    </dgm:pt>
    <dgm:pt modelId="{BA1C53AD-4495-463F-A595-86365D53F6FF}" type="pres">
      <dgm:prSet presAssocID="{63460E04-D9EB-4A9F-B5D3-6317D379D3C1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CDB88201-51D9-4384-B016-36D3CB47B020}" srcId="{D72EE9A9-CCA4-47C8-AB11-8C2F31E07DAF}" destId="{63460E04-D9EB-4A9F-B5D3-6317D379D3C1}" srcOrd="2" destOrd="0" parTransId="{4676B542-0DAA-407D-B928-8B3B8F13CB98}" sibTransId="{A100C09B-6D01-45EA-A437-33C929E4C662}"/>
    <dgm:cxn modelId="{B079BC02-7AFC-4F0D-8E6C-0701A81C6BDF}" srcId="{5D89E116-5C23-4F87-A3B8-166A2723A49E}" destId="{8DA42F35-3938-4C93-B22F-59CE82C3E76E}" srcOrd="2" destOrd="0" parTransId="{61BA8521-6D9F-458A-BAE9-D1742E5F6792}" sibTransId="{78C8243B-45D6-4221-BE02-DF005DE34C8F}"/>
    <dgm:cxn modelId="{3C222518-A0FA-4365-8AD4-3A1F980A39F3}" srcId="{798A17AA-6A89-42FC-944D-DCBD22FA227E}" destId="{77471E78-21F0-4899-A9C2-0DB0304DFC9D}" srcOrd="0" destOrd="0" parTransId="{BA833D87-C051-4ADA-9107-B306C5EBDD9F}" sibTransId="{48792D6E-721D-41FA-924B-D15FC30882EE}"/>
    <dgm:cxn modelId="{641AFA2D-9407-4E8A-8E81-66E01AAADC62}" type="presOf" srcId="{8EE7F35E-E5B8-4C61-878B-E10F9D14E1FD}" destId="{35C7D149-C2BD-48E1-BA10-898FC6BBA45E}" srcOrd="0" destOrd="0" presId="urn:microsoft.com/office/officeart/2005/8/layout/hierarchy3"/>
    <dgm:cxn modelId="{E0C2AC35-8D68-4C9C-B2C2-E8394787685A}" type="presOf" srcId="{798A17AA-6A89-42FC-944D-DCBD22FA227E}" destId="{7961D51B-2832-497C-98C0-C6F90532073B}" srcOrd="0" destOrd="0" presId="urn:microsoft.com/office/officeart/2005/8/layout/hierarchy3"/>
    <dgm:cxn modelId="{14A5C33A-4C65-4C1F-8F66-C6BAB031E1C1}" srcId="{389BB298-7225-4F82-ADB8-972E7043423A}" destId="{798A17AA-6A89-42FC-944D-DCBD22FA227E}" srcOrd="0" destOrd="0" parTransId="{3D755780-3414-417F-87DC-65078D00A025}" sibTransId="{DC947337-EE17-42E8-95CD-68B780FF1A6A}"/>
    <dgm:cxn modelId="{FAB10A3D-4A55-4032-B53F-81825A9AA552}" type="presOf" srcId="{BDE7D125-E7B3-4C32-AA24-14B7AAA523AF}" destId="{B34B9E92-F6C0-471F-9D23-7B78409547F3}" srcOrd="0" destOrd="0" presId="urn:microsoft.com/office/officeart/2005/8/layout/hierarchy3"/>
    <dgm:cxn modelId="{0C1E0B5B-ADE7-4A60-956D-128BD5F476DA}" srcId="{5D89E116-5C23-4F87-A3B8-166A2723A49E}" destId="{806470AF-29C2-4960-A73C-D1F7041C989F}" srcOrd="0" destOrd="0" parTransId="{B4E57C1E-34BA-4E5A-9C52-9B1EFDFEAEFD}" sibTransId="{D3C3CDB8-8F47-4200-BD10-63030CA054E0}"/>
    <dgm:cxn modelId="{F77B3E60-6670-43B6-AD7B-4501FD800DD1}" type="presOf" srcId="{FDAABD82-C5FF-4734-AA4B-96897BC25E36}" destId="{44BF32E7-5B06-487C-B6B8-86FE24D58498}" srcOrd="0" destOrd="0" presId="urn:microsoft.com/office/officeart/2005/8/layout/hierarchy3"/>
    <dgm:cxn modelId="{36CDF943-C640-4113-B352-308ED7F726BA}" type="presOf" srcId="{4676B542-0DAA-407D-B928-8B3B8F13CB98}" destId="{FFEADE3A-DF28-4A28-A237-9F4843838DB3}" srcOrd="0" destOrd="0" presId="urn:microsoft.com/office/officeart/2005/8/layout/hierarchy3"/>
    <dgm:cxn modelId="{709ACE66-FC3B-4ECE-9AE6-91F4205D0A7C}" srcId="{401223C0-97F9-434C-95A0-9949F9BD91B0}" destId="{580C4A74-8E4F-40C5-A509-03AB7A8D7A8F}" srcOrd="1" destOrd="0" parTransId="{01B3B0BC-A5B8-404A-B67E-BB73E6F584CD}" sibTransId="{F019B162-BFEA-4C6D-BF4A-4AEE1D67EED3}"/>
    <dgm:cxn modelId="{02EB8647-6299-4631-B0BE-A5331A2242C5}" type="presOf" srcId="{D72EE9A9-CCA4-47C8-AB11-8C2F31E07DAF}" destId="{40D4B929-52A6-4010-9E78-1239D4C16402}" srcOrd="0" destOrd="0" presId="urn:microsoft.com/office/officeart/2005/8/layout/hierarchy3"/>
    <dgm:cxn modelId="{FA29CA47-EDAC-4CCC-A3FA-673A667ABBD7}" type="presOf" srcId="{5D89E116-5C23-4F87-A3B8-166A2723A49E}" destId="{9561C8E0-2C3B-44A8-BB8F-5E2FE39755CB}" srcOrd="1" destOrd="0" presId="urn:microsoft.com/office/officeart/2005/8/layout/hierarchy3"/>
    <dgm:cxn modelId="{6365D670-5B40-43CF-BA77-CC999C5BD38F}" type="presOf" srcId="{01B3B0BC-A5B8-404A-B67E-BB73E6F584CD}" destId="{601A7943-7FD8-418D-86DC-CC5AF56F7531}" srcOrd="0" destOrd="0" presId="urn:microsoft.com/office/officeart/2005/8/layout/hierarchy3"/>
    <dgm:cxn modelId="{02B16352-A44C-4A68-9016-9F0BE409B4C0}" type="presOf" srcId="{5C59446D-0D20-45B7-9DB8-7D20076670C0}" destId="{740F7923-69E8-4228-8DA4-6B832E943ED2}" srcOrd="0" destOrd="0" presId="urn:microsoft.com/office/officeart/2005/8/layout/hierarchy3"/>
    <dgm:cxn modelId="{20C67076-B4D9-4647-A73C-9D13A3CD9094}" type="presOf" srcId="{BF589475-05BE-4927-A513-B573D626B13E}" destId="{A5D077E8-CF0F-4797-AB57-45BFD85B41B4}" srcOrd="0" destOrd="0" presId="urn:microsoft.com/office/officeart/2005/8/layout/hierarchy3"/>
    <dgm:cxn modelId="{A911AE76-D4C2-4098-BBB0-AC81C53AB935}" type="presOf" srcId="{401223C0-97F9-434C-95A0-9949F9BD91B0}" destId="{D5FC14C0-2D76-4854-BC9E-433D5D2BB8CE}" srcOrd="1" destOrd="0" presId="urn:microsoft.com/office/officeart/2005/8/layout/hierarchy3"/>
    <dgm:cxn modelId="{2FFA2379-32EB-4AD3-ADC3-2CFBE2553B36}" type="presOf" srcId="{48FDF5D1-F9D4-4720-9FD7-7C5D7202E7A6}" destId="{671C21CC-31AD-486E-878B-1FC3A96A990D}" srcOrd="0" destOrd="0" presId="urn:microsoft.com/office/officeart/2005/8/layout/hierarchy3"/>
    <dgm:cxn modelId="{EBC1707A-747B-4715-851A-4521B488E1ED}" srcId="{5D89E116-5C23-4F87-A3B8-166A2723A49E}" destId="{59B212E3-FC58-4679-B979-D789B2B0F5F2}" srcOrd="1" destOrd="0" parTransId="{5C59446D-0D20-45B7-9DB8-7D20076670C0}" sibTransId="{FE2F535E-38D0-4D0F-A7D7-777C78F3CFD8}"/>
    <dgm:cxn modelId="{D0F91384-9BB0-4E40-93F8-8FA58A2C7513}" type="presOf" srcId="{5D89E116-5C23-4F87-A3B8-166A2723A49E}" destId="{4FE7B177-D17A-4421-97EF-01E888368A71}" srcOrd="0" destOrd="0" presId="urn:microsoft.com/office/officeart/2005/8/layout/hierarchy3"/>
    <dgm:cxn modelId="{417CE099-792F-4D9C-8261-A870B1B51586}" type="presOf" srcId="{B4E57C1E-34BA-4E5A-9C52-9B1EFDFEAEFD}" destId="{FC596A53-3CA6-4D3C-8E98-EC7D562088B5}" srcOrd="0" destOrd="0" presId="urn:microsoft.com/office/officeart/2005/8/layout/hierarchy3"/>
    <dgm:cxn modelId="{F75F6B9D-3AD1-4000-89EA-0F06DEB92664}" type="presOf" srcId="{D72EE9A9-CCA4-47C8-AB11-8C2F31E07DAF}" destId="{3AF40494-28B5-4482-BBCD-7F59C4682731}" srcOrd="1" destOrd="0" presId="urn:microsoft.com/office/officeart/2005/8/layout/hierarchy3"/>
    <dgm:cxn modelId="{EFD8C1A3-BAEC-4A53-A5D6-D52092A3AE51}" srcId="{389BB298-7225-4F82-ADB8-972E7043423A}" destId="{401223C0-97F9-434C-95A0-9949F9BD91B0}" srcOrd="1" destOrd="0" parTransId="{6BA642F5-ED3F-4C4A-8C8F-BA8D8397A958}" sibTransId="{B0DBEC8E-1516-490B-9B18-39DDDC82480D}"/>
    <dgm:cxn modelId="{4B2D46AB-7783-4772-8720-6A36D088B4EE}" type="presOf" srcId="{389BB298-7225-4F82-ADB8-972E7043423A}" destId="{8185E062-CF1E-4DD4-94AE-6C3870B749F3}" srcOrd="0" destOrd="0" presId="urn:microsoft.com/office/officeart/2005/8/layout/hierarchy3"/>
    <dgm:cxn modelId="{BFB6C9AE-90D1-4853-9F0A-7E1ADF777FA0}" type="presOf" srcId="{63460E04-D9EB-4A9F-B5D3-6317D379D3C1}" destId="{BA1C53AD-4495-463F-A595-86365D53F6FF}" srcOrd="0" destOrd="0" presId="urn:microsoft.com/office/officeart/2005/8/layout/hierarchy3"/>
    <dgm:cxn modelId="{C9E96EAF-6343-4DED-BE1F-FA1D3F072C7D}" type="presOf" srcId="{59B212E3-FC58-4679-B979-D789B2B0F5F2}" destId="{E856D76C-AB8F-49E6-91DE-5646C6DF2CAE}" srcOrd="0" destOrd="0" presId="urn:microsoft.com/office/officeart/2005/8/layout/hierarchy3"/>
    <dgm:cxn modelId="{44747FAF-64C1-44C2-97D2-9B24B8BC9685}" type="presOf" srcId="{8DA42F35-3938-4C93-B22F-59CE82C3E76E}" destId="{7978EFE6-50B5-400E-B55F-29655BC32871}" srcOrd="0" destOrd="0" presId="urn:microsoft.com/office/officeart/2005/8/layout/hierarchy3"/>
    <dgm:cxn modelId="{069598B2-3AF9-4F4E-B474-1CD3B0AE1679}" type="presOf" srcId="{580C4A74-8E4F-40C5-A509-03AB7A8D7A8F}" destId="{FD3C0903-B449-4099-B9E1-44FC987F27E1}" srcOrd="0" destOrd="0" presId="urn:microsoft.com/office/officeart/2005/8/layout/hierarchy3"/>
    <dgm:cxn modelId="{95F59AB4-AE5C-4858-BDB5-8C8A4A5EC205}" type="presOf" srcId="{77471E78-21F0-4899-A9C2-0DB0304DFC9D}" destId="{3BA862CA-B195-4811-B08E-315BD715B593}" srcOrd="0" destOrd="0" presId="urn:microsoft.com/office/officeart/2005/8/layout/hierarchy3"/>
    <dgm:cxn modelId="{79C3B0BA-948B-4FA7-BB29-D37D3E69788A}" type="presOf" srcId="{401223C0-97F9-434C-95A0-9949F9BD91B0}" destId="{1ADDA34A-3A6A-42B6-AD9B-1F99FFEA833F}" srcOrd="0" destOrd="0" presId="urn:microsoft.com/office/officeart/2005/8/layout/hierarchy3"/>
    <dgm:cxn modelId="{0C0553BB-8937-41F7-99C2-098CC330A2C4}" srcId="{401223C0-97F9-434C-95A0-9949F9BD91B0}" destId="{BDE7D125-E7B3-4C32-AA24-14B7AAA523AF}" srcOrd="0" destOrd="0" parTransId="{FDAABD82-C5FF-4734-AA4B-96897BC25E36}" sibTransId="{C6C5BD89-FFBF-450E-ADC1-83DF946CA5D4}"/>
    <dgm:cxn modelId="{0EA23EBF-CCDC-4534-B4E0-CD183C475FAE}" type="presOf" srcId="{798A17AA-6A89-42FC-944D-DCBD22FA227E}" destId="{EB713DE3-729B-40AE-B6CE-F67C285271F2}" srcOrd="1" destOrd="0" presId="urn:microsoft.com/office/officeart/2005/8/layout/hierarchy3"/>
    <dgm:cxn modelId="{550F49C4-462B-42FB-9B6C-DCD76C315E7F}" srcId="{798A17AA-6A89-42FC-944D-DCBD22FA227E}" destId="{48FDF5D1-F9D4-4720-9FD7-7C5D7202E7A6}" srcOrd="1" destOrd="0" parTransId="{9C3CD083-C21C-4961-8415-88F3363DE572}" sibTransId="{4A31C374-EA90-4F2E-9EF8-8243605242F8}"/>
    <dgm:cxn modelId="{EFB0D1CC-E58F-45D8-9668-67FE7D6908AF}" srcId="{D72EE9A9-CCA4-47C8-AB11-8C2F31E07DAF}" destId="{AA16AF62-1C20-4C86-A4BE-0896FBFF0011}" srcOrd="1" destOrd="0" parTransId="{BF589475-05BE-4927-A513-B573D626B13E}" sibTransId="{7926DDEA-345A-4CEE-A4E4-D7F5BCFC8D96}"/>
    <dgm:cxn modelId="{4A1DC5CF-56C7-4F53-A7D0-72F3AECE553F}" type="presOf" srcId="{AA16AF62-1C20-4C86-A4BE-0896FBFF0011}" destId="{A19BCBA7-E8C9-4E2A-9B24-5AC8FBA84881}" srcOrd="0" destOrd="0" presId="urn:microsoft.com/office/officeart/2005/8/layout/hierarchy3"/>
    <dgm:cxn modelId="{811AE4D2-E0B6-482C-B244-62E85C464C2C}" type="presOf" srcId="{61BA8521-6D9F-458A-BAE9-D1742E5F6792}" destId="{8AA3B5CC-1DD1-4061-A9F2-E58349EA7F18}" srcOrd="0" destOrd="0" presId="urn:microsoft.com/office/officeart/2005/8/layout/hierarchy3"/>
    <dgm:cxn modelId="{E9419ADF-83B3-42AD-BC79-686C980C86D2}" type="presOf" srcId="{BA833D87-C051-4ADA-9107-B306C5EBDD9F}" destId="{AD27A1F9-1F74-4DA3-8458-F99FC74D6881}" srcOrd="0" destOrd="0" presId="urn:microsoft.com/office/officeart/2005/8/layout/hierarchy3"/>
    <dgm:cxn modelId="{479829E8-8029-4A64-8FB2-887A05574C01}" srcId="{389BB298-7225-4F82-ADB8-972E7043423A}" destId="{D72EE9A9-CCA4-47C8-AB11-8C2F31E07DAF}" srcOrd="3" destOrd="0" parTransId="{DDB3D952-B972-42BA-9CE1-9DCC55EC64F4}" sibTransId="{FB0053F7-6ECA-468F-AF89-DDF17C8DADD5}"/>
    <dgm:cxn modelId="{51954EEA-38DA-46BD-B119-8DA1D42D5829}" type="presOf" srcId="{806470AF-29C2-4960-A73C-D1F7041C989F}" destId="{F1AA1222-7323-441D-9739-82E3A07D5806}" srcOrd="0" destOrd="0" presId="urn:microsoft.com/office/officeart/2005/8/layout/hierarchy3"/>
    <dgm:cxn modelId="{88F3DCEA-112E-4846-8A9A-CA0F1EA40C94}" srcId="{389BB298-7225-4F82-ADB8-972E7043423A}" destId="{5D89E116-5C23-4F87-A3B8-166A2723A49E}" srcOrd="2" destOrd="0" parTransId="{72219BB0-1D9E-4B77-80A6-01DE9ED3BF06}" sibTransId="{0D655732-AADF-45B3-ABD5-AA8CBFFE07E0}"/>
    <dgm:cxn modelId="{2E7858ED-E580-4456-A9B6-F1397FFC12DE}" srcId="{D72EE9A9-CCA4-47C8-AB11-8C2F31E07DAF}" destId="{8EE7F35E-E5B8-4C61-878B-E10F9D14E1FD}" srcOrd="0" destOrd="0" parTransId="{990BB98B-4D17-4B5A-8B41-C369322E0A6C}" sibTransId="{E8D55C0F-90C9-4905-AC9A-AF4AC75FD3F8}"/>
    <dgm:cxn modelId="{B244CAF7-8F93-42C7-9076-1709EC58D56A}" type="presOf" srcId="{990BB98B-4D17-4B5A-8B41-C369322E0A6C}" destId="{9E5151F2-4D66-4027-B305-EACDD9972EE2}" srcOrd="0" destOrd="0" presId="urn:microsoft.com/office/officeart/2005/8/layout/hierarchy3"/>
    <dgm:cxn modelId="{FCFB01FA-4FD6-4491-8D86-E4199FD7D581}" type="presOf" srcId="{9C3CD083-C21C-4961-8415-88F3363DE572}" destId="{3267EC34-EDEE-436F-B805-4EEC883A6AF9}" srcOrd="0" destOrd="0" presId="urn:microsoft.com/office/officeart/2005/8/layout/hierarchy3"/>
    <dgm:cxn modelId="{00886830-0961-4B38-8C9A-B289BEC0B1DA}" type="presParOf" srcId="{8185E062-CF1E-4DD4-94AE-6C3870B749F3}" destId="{FC4A3788-62BB-4DD6-98F1-0DC62933BA3E}" srcOrd="0" destOrd="0" presId="urn:microsoft.com/office/officeart/2005/8/layout/hierarchy3"/>
    <dgm:cxn modelId="{98CF7B04-EE82-415D-8368-AD585BC28EC8}" type="presParOf" srcId="{FC4A3788-62BB-4DD6-98F1-0DC62933BA3E}" destId="{B18BA02E-9971-431B-A007-827A0D94E903}" srcOrd="0" destOrd="0" presId="urn:microsoft.com/office/officeart/2005/8/layout/hierarchy3"/>
    <dgm:cxn modelId="{987A709B-994D-4939-947B-C44D343B05BF}" type="presParOf" srcId="{B18BA02E-9971-431B-A007-827A0D94E903}" destId="{7961D51B-2832-497C-98C0-C6F90532073B}" srcOrd="0" destOrd="0" presId="urn:microsoft.com/office/officeart/2005/8/layout/hierarchy3"/>
    <dgm:cxn modelId="{6271436C-5F07-4DA6-8B44-F14F77911CE2}" type="presParOf" srcId="{B18BA02E-9971-431B-A007-827A0D94E903}" destId="{EB713DE3-729B-40AE-B6CE-F67C285271F2}" srcOrd="1" destOrd="0" presId="urn:microsoft.com/office/officeart/2005/8/layout/hierarchy3"/>
    <dgm:cxn modelId="{7F9B53F3-BC0C-47D7-A902-012E95E9941D}" type="presParOf" srcId="{FC4A3788-62BB-4DD6-98F1-0DC62933BA3E}" destId="{0FFD69CE-79FA-46F2-9336-8E602EF5D621}" srcOrd="1" destOrd="0" presId="urn:microsoft.com/office/officeart/2005/8/layout/hierarchy3"/>
    <dgm:cxn modelId="{B1D903E6-0238-489E-A246-BB2A04588586}" type="presParOf" srcId="{0FFD69CE-79FA-46F2-9336-8E602EF5D621}" destId="{AD27A1F9-1F74-4DA3-8458-F99FC74D6881}" srcOrd="0" destOrd="0" presId="urn:microsoft.com/office/officeart/2005/8/layout/hierarchy3"/>
    <dgm:cxn modelId="{CDA2C4FE-B031-4356-8E6A-260795C6D260}" type="presParOf" srcId="{0FFD69CE-79FA-46F2-9336-8E602EF5D621}" destId="{3BA862CA-B195-4811-B08E-315BD715B593}" srcOrd="1" destOrd="0" presId="urn:microsoft.com/office/officeart/2005/8/layout/hierarchy3"/>
    <dgm:cxn modelId="{38096AB3-A025-416E-BE9E-AB398CA22B48}" type="presParOf" srcId="{0FFD69CE-79FA-46F2-9336-8E602EF5D621}" destId="{3267EC34-EDEE-436F-B805-4EEC883A6AF9}" srcOrd="2" destOrd="0" presId="urn:microsoft.com/office/officeart/2005/8/layout/hierarchy3"/>
    <dgm:cxn modelId="{54D20A8E-2A8A-48C6-9C1D-B74C52EF38B4}" type="presParOf" srcId="{0FFD69CE-79FA-46F2-9336-8E602EF5D621}" destId="{671C21CC-31AD-486E-878B-1FC3A96A990D}" srcOrd="3" destOrd="0" presId="urn:microsoft.com/office/officeart/2005/8/layout/hierarchy3"/>
    <dgm:cxn modelId="{80CF677A-1345-472A-AB6D-68B8B3A27683}" type="presParOf" srcId="{8185E062-CF1E-4DD4-94AE-6C3870B749F3}" destId="{EE2550EE-F3DF-417E-B1D2-9C3073DA5B8E}" srcOrd="1" destOrd="0" presId="urn:microsoft.com/office/officeart/2005/8/layout/hierarchy3"/>
    <dgm:cxn modelId="{FC8A79DE-923A-4F48-B3A1-853057C71FA0}" type="presParOf" srcId="{EE2550EE-F3DF-417E-B1D2-9C3073DA5B8E}" destId="{0CB3C923-E1B1-4372-AB41-6161DE5FF67A}" srcOrd="0" destOrd="0" presId="urn:microsoft.com/office/officeart/2005/8/layout/hierarchy3"/>
    <dgm:cxn modelId="{EE79551C-CE05-48EB-9E48-F97D0464DF72}" type="presParOf" srcId="{0CB3C923-E1B1-4372-AB41-6161DE5FF67A}" destId="{1ADDA34A-3A6A-42B6-AD9B-1F99FFEA833F}" srcOrd="0" destOrd="0" presId="urn:microsoft.com/office/officeart/2005/8/layout/hierarchy3"/>
    <dgm:cxn modelId="{D19CAE94-EFC1-43D4-A78F-8F8C8B4BAB08}" type="presParOf" srcId="{0CB3C923-E1B1-4372-AB41-6161DE5FF67A}" destId="{D5FC14C0-2D76-4854-BC9E-433D5D2BB8CE}" srcOrd="1" destOrd="0" presId="urn:microsoft.com/office/officeart/2005/8/layout/hierarchy3"/>
    <dgm:cxn modelId="{94379EE0-0622-4227-A301-CA007B18D985}" type="presParOf" srcId="{EE2550EE-F3DF-417E-B1D2-9C3073DA5B8E}" destId="{B1EC4299-F591-4B43-B690-5BCDD0A00CBB}" srcOrd="1" destOrd="0" presId="urn:microsoft.com/office/officeart/2005/8/layout/hierarchy3"/>
    <dgm:cxn modelId="{EC491B8B-0631-4366-BF2E-35A03F946341}" type="presParOf" srcId="{B1EC4299-F591-4B43-B690-5BCDD0A00CBB}" destId="{44BF32E7-5B06-487C-B6B8-86FE24D58498}" srcOrd="0" destOrd="0" presId="urn:microsoft.com/office/officeart/2005/8/layout/hierarchy3"/>
    <dgm:cxn modelId="{03C99BC8-59DC-4B24-AE25-AD3F380CA128}" type="presParOf" srcId="{B1EC4299-F591-4B43-B690-5BCDD0A00CBB}" destId="{B34B9E92-F6C0-471F-9D23-7B78409547F3}" srcOrd="1" destOrd="0" presId="urn:microsoft.com/office/officeart/2005/8/layout/hierarchy3"/>
    <dgm:cxn modelId="{13B6ACC7-A6E1-4CF2-A93A-E51D741B532D}" type="presParOf" srcId="{B1EC4299-F591-4B43-B690-5BCDD0A00CBB}" destId="{601A7943-7FD8-418D-86DC-CC5AF56F7531}" srcOrd="2" destOrd="0" presId="urn:microsoft.com/office/officeart/2005/8/layout/hierarchy3"/>
    <dgm:cxn modelId="{A105FCD3-1FA3-4609-935D-DF71741EC45B}" type="presParOf" srcId="{B1EC4299-F591-4B43-B690-5BCDD0A00CBB}" destId="{FD3C0903-B449-4099-B9E1-44FC987F27E1}" srcOrd="3" destOrd="0" presId="urn:microsoft.com/office/officeart/2005/8/layout/hierarchy3"/>
    <dgm:cxn modelId="{51C09791-CBA4-4C26-9CD6-AA537A6B1DEE}" type="presParOf" srcId="{8185E062-CF1E-4DD4-94AE-6C3870B749F3}" destId="{18FBB731-CE7A-46D6-801D-33F1C675ABC6}" srcOrd="2" destOrd="0" presId="urn:microsoft.com/office/officeart/2005/8/layout/hierarchy3"/>
    <dgm:cxn modelId="{5D512E5D-FB87-4B91-A1D7-591754562358}" type="presParOf" srcId="{18FBB731-CE7A-46D6-801D-33F1C675ABC6}" destId="{84C5CF59-E5DC-4175-B1F7-7F29B8ADF6DF}" srcOrd="0" destOrd="0" presId="urn:microsoft.com/office/officeart/2005/8/layout/hierarchy3"/>
    <dgm:cxn modelId="{D69F2C2F-3D74-4858-AA42-639EB6864CE4}" type="presParOf" srcId="{84C5CF59-E5DC-4175-B1F7-7F29B8ADF6DF}" destId="{4FE7B177-D17A-4421-97EF-01E888368A71}" srcOrd="0" destOrd="0" presId="urn:microsoft.com/office/officeart/2005/8/layout/hierarchy3"/>
    <dgm:cxn modelId="{25EF5BCA-B314-48AD-BEEC-D692A3DAE808}" type="presParOf" srcId="{84C5CF59-E5DC-4175-B1F7-7F29B8ADF6DF}" destId="{9561C8E0-2C3B-44A8-BB8F-5E2FE39755CB}" srcOrd="1" destOrd="0" presId="urn:microsoft.com/office/officeart/2005/8/layout/hierarchy3"/>
    <dgm:cxn modelId="{91114E84-34C1-4E71-9C3C-3F370B3FB4F9}" type="presParOf" srcId="{18FBB731-CE7A-46D6-801D-33F1C675ABC6}" destId="{DD5618B6-82D0-4F4A-A556-EF450CCE6AAC}" srcOrd="1" destOrd="0" presId="urn:microsoft.com/office/officeart/2005/8/layout/hierarchy3"/>
    <dgm:cxn modelId="{696378B5-CD41-49C4-B5F3-6F0A1AFDA8F0}" type="presParOf" srcId="{DD5618B6-82D0-4F4A-A556-EF450CCE6AAC}" destId="{FC596A53-3CA6-4D3C-8E98-EC7D562088B5}" srcOrd="0" destOrd="0" presId="urn:microsoft.com/office/officeart/2005/8/layout/hierarchy3"/>
    <dgm:cxn modelId="{9FB69CEE-D15E-45FB-8A41-1436E121494A}" type="presParOf" srcId="{DD5618B6-82D0-4F4A-A556-EF450CCE6AAC}" destId="{F1AA1222-7323-441D-9739-82E3A07D5806}" srcOrd="1" destOrd="0" presId="urn:microsoft.com/office/officeart/2005/8/layout/hierarchy3"/>
    <dgm:cxn modelId="{B872DAFA-09C8-46D5-87DC-FF6DEBD36F5B}" type="presParOf" srcId="{DD5618B6-82D0-4F4A-A556-EF450CCE6AAC}" destId="{740F7923-69E8-4228-8DA4-6B832E943ED2}" srcOrd="2" destOrd="0" presId="urn:microsoft.com/office/officeart/2005/8/layout/hierarchy3"/>
    <dgm:cxn modelId="{EC845DB2-3A61-4CBF-ABED-C45AAC64A507}" type="presParOf" srcId="{DD5618B6-82D0-4F4A-A556-EF450CCE6AAC}" destId="{E856D76C-AB8F-49E6-91DE-5646C6DF2CAE}" srcOrd="3" destOrd="0" presId="urn:microsoft.com/office/officeart/2005/8/layout/hierarchy3"/>
    <dgm:cxn modelId="{A54E6C42-4C4D-4B6D-A92E-2F21D2E67249}" type="presParOf" srcId="{DD5618B6-82D0-4F4A-A556-EF450CCE6AAC}" destId="{8AA3B5CC-1DD1-4061-A9F2-E58349EA7F18}" srcOrd="4" destOrd="0" presId="urn:microsoft.com/office/officeart/2005/8/layout/hierarchy3"/>
    <dgm:cxn modelId="{DAD58768-339C-4334-A19B-5A3779566164}" type="presParOf" srcId="{DD5618B6-82D0-4F4A-A556-EF450CCE6AAC}" destId="{7978EFE6-50B5-400E-B55F-29655BC32871}" srcOrd="5" destOrd="0" presId="urn:microsoft.com/office/officeart/2005/8/layout/hierarchy3"/>
    <dgm:cxn modelId="{76FDB4ED-11DD-49D7-93CA-58DAB1E43D8C}" type="presParOf" srcId="{8185E062-CF1E-4DD4-94AE-6C3870B749F3}" destId="{0EE498C0-31F5-41C3-BFC1-0AA1863D1E56}" srcOrd="3" destOrd="0" presId="urn:microsoft.com/office/officeart/2005/8/layout/hierarchy3"/>
    <dgm:cxn modelId="{71CA729E-B8BD-4695-B650-E0CFB3AF7F05}" type="presParOf" srcId="{0EE498C0-31F5-41C3-BFC1-0AA1863D1E56}" destId="{D08B30DD-8937-4364-9ECA-6CEEE83BFE25}" srcOrd="0" destOrd="0" presId="urn:microsoft.com/office/officeart/2005/8/layout/hierarchy3"/>
    <dgm:cxn modelId="{82BE6C3E-4B3F-4897-B14F-475878B3A548}" type="presParOf" srcId="{D08B30DD-8937-4364-9ECA-6CEEE83BFE25}" destId="{40D4B929-52A6-4010-9E78-1239D4C16402}" srcOrd="0" destOrd="0" presId="urn:microsoft.com/office/officeart/2005/8/layout/hierarchy3"/>
    <dgm:cxn modelId="{8CDB6DFF-EAB7-47A2-AA33-67E7FC5D51ED}" type="presParOf" srcId="{D08B30DD-8937-4364-9ECA-6CEEE83BFE25}" destId="{3AF40494-28B5-4482-BBCD-7F59C4682731}" srcOrd="1" destOrd="0" presId="urn:microsoft.com/office/officeart/2005/8/layout/hierarchy3"/>
    <dgm:cxn modelId="{58452700-3C02-4456-B217-CB213C59B9A0}" type="presParOf" srcId="{0EE498C0-31F5-41C3-BFC1-0AA1863D1E56}" destId="{2556133D-2685-4B55-8E7B-77DB0C41F285}" srcOrd="1" destOrd="0" presId="urn:microsoft.com/office/officeart/2005/8/layout/hierarchy3"/>
    <dgm:cxn modelId="{5765AB84-D95E-4ECD-8A1C-7BDC05B01422}" type="presParOf" srcId="{2556133D-2685-4B55-8E7B-77DB0C41F285}" destId="{9E5151F2-4D66-4027-B305-EACDD9972EE2}" srcOrd="0" destOrd="0" presId="urn:microsoft.com/office/officeart/2005/8/layout/hierarchy3"/>
    <dgm:cxn modelId="{B10E91C7-C8CB-4B18-AD69-A6F19166A2E3}" type="presParOf" srcId="{2556133D-2685-4B55-8E7B-77DB0C41F285}" destId="{35C7D149-C2BD-48E1-BA10-898FC6BBA45E}" srcOrd="1" destOrd="0" presId="urn:microsoft.com/office/officeart/2005/8/layout/hierarchy3"/>
    <dgm:cxn modelId="{FB3616C3-579D-48EE-AE28-3A4821EA3939}" type="presParOf" srcId="{2556133D-2685-4B55-8E7B-77DB0C41F285}" destId="{A5D077E8-CF0F-4797-AB57-45BFD85B41B4}" srcOrd="2" destOrd="0" presId="urn:microsoft.com/office/officeart/2005/8/layout/hierarchy3"/>
    <dgm:cxn modelId="{009AC6D3-6E91-455A-B206-27D1B705C615}" type="presParOf" srcId="{2556133D-2685-4B55-8E7B-77DB0C41F285}" destId="{A19BCBA7-E8C9-4E2A-9B24-5AC8FBA84881}" srcOrd="3" destOrd="0" presId="urn:microsoft.com/office/officeart/2005/8/layout/hierarchy3"/>
    <dgm:cxn modelId="{779820AB-E415-4CAA-8041-1A2D37734D20}" type="presParOf" srcId="{2556133D-2685-4B55-8E7B-77DB0C41F285}" destId="{FFEADE3A-DF28-4A28-A237-9F4843838DB3}" srcOrd="4" destOrd="0" presId="urn:microsoft.com/office/officeart/2005/8/layout/hierarchy3"/>
    <dgm:cxn modelId="{6A2FEDCE-84F6-40E8-AF1C-CABA11AA8875}" type="presParOf" srcId="{2556133D-2685-4B55-8E7B-77DB0C41F285}" destId="{BA1C53AD-4495-463F-A595-86365D53F6F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A1DBF2-BE7F-47C9-BEF8-22B2E73AE0D9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ECC8A134-6EC1-4D2D-94DF-8C937B4AC0DE}">
      <dgm:prSet/>
      <dgm:spPr/>
      <dgm:t>
        <a:bodyPr/>
        <a:lstStyle/>
        <a:p>
          <a:r>
            <a:rPr lang="en-US" b="0"/>
            <a:t>Evaluating End-to-End</a:t>
          </a:r>
          <a:endParaRPr lang="en-US"/>
        </a:p>
      </dgm:t>
    </dgm:pt>
    <dgm:pt modelId="{82598465-3054-468C-BC90-CB3248322704}" type="parTrans" cxnId="{D8CF135D-97D5-47D0-8CB7-425972D40D9D}">
      <dgm:prSet/>
      <dgm:spPr/>
      <dgm:t>
        <a:bodyPr/>
        <a:lstStyle/>
        <a:p>
          <a:endParaRPr lang="en-US"/>
        </a:p>
      </dgm:t>
    </dgm:pt>
    <dgm:pt modelId="{11CC01BF-D9B8-4B29-8B4A-EB32831FB86D}" type="sibTrans" cxnId="{D8CF135D-97D5-47D0-8CB7-425972D40D9D}">
      <dgm:prSet/>
      <dgm:spPr/>
      <dgm:t>
        <a:bodyPr/>
        <a:lstStyle/>
        <a:p>
          <a:endParaRPr lang="en-US"/>
        </a:p>
      </dgm:t>
    </dgm:pt>
    <dgm:pt modelId="{1712CD03-C808-4E5A-AADB-EC1C69555A24}">
      <dgm:prSet/>
      <dgm:spPr/>
      <dgm:t>
        <a:bodyPr/>
        <a:lstStyle/>
        <a:p>
          <a:r>
            <a:rPr lang="en-US" b="0"/>
            <a:t>Using LLM as a judge</a:t>
          </a:r>
          <a:endParaRPr lang="en-US"/>
        </a:p>
      </dgm:t>
    </dgm:pt>
    <dgm:pt modelId="{D9865618-279A-41A5-87E7-757E3372C256}" type="parTrans" cxnId="{4D3AC428-B9EC-45B3-8764-9F752ECB0233}">
      <dgm:prSet/>
      <dgm:spPr/>
      <dgm:t>
        <a:bodyPr/>
        <a:lstStyle/>
        <a:p>
          <a:endParaRPr lang="en-US"/>
        </a:p>
      </dgm:t>
    </dgm:pt>
    <dgm:pt modelId="{172DB59D-A2D1-4939-9811-F7BCA4173E60}" type="sibTrans" cxnId="{4D3AC428-B9EC-45B3-8764-9F752ECB0233}">
      <dgm:prSet/>
      <dgm:spPr/>
      <dgm:t>
        <a:bodyPr/>
        <a:lstStyle/>
        <a:p>
          <a:endParaRPr lang="en-US"/>
        </a:p>
      </dgm:t>
    </dgm:pt>
    <dgm:pt modelId="{6EB706D9-9AA2-442F-AE44-732F794DBAFF}">
      <dgm:prSet/>
      <dgm:spPr/>
      <dgm:t>
        <a:bodyPr/>
        <a:lstStyle/>
        <a:p>
          <a:r>
            <a:rPr lang="en-US" b="0"/>
            <a:t>Evaluating specific Steps</a:t>
          </a:r>
          <a:endParaRPr lang="en-US"/>
        </a:p>
      </dgm:t>
    </dgm:pt>
    <dgm:pt modelId="{1F62F333-BE81-4BBA-8263-F3985076AAE9}" type="parTrans" cxnId="{69BC320B-9BBD-47EA-945D-0322DF837901}">
      <dgm:prSet/>
      <dgm:spPr/>
      <dgm:t>
        <a:bodyPr/>
        <a:lstStyle/>
        <a:p>
          <a:endParaRPr lang="en-US"/>
        </a:p>
      </dgm:t>
    </dgm:pt>
    <dgm:pt modelId="{D5D115CC-1220-44E5-AEB0-C97488D22621}" type="sibTrans" cxnId="{69BC320B-9BBD-47EA-945D-0322DF837901}">
      <dgm:prSet/>
      <dgm:spPr/>
      <dgm:t>
        <a:bodyPr/>
        <a:lstStyle/>
        <a:p>
          <a:endParaRPr lang="en-US"/>
        </a:p>
      </dgm:t>
    </dgm:pt>
    <dgm:pt modelId="{435C4B79-0FCF-413A-9601-6518ABD265D0}">
      <dgm:prSet/>
      <dgm:spPr/>
      <dgm:t>
        <a:bodyPr/>
        <a:lstStyle/>
        <a:p>
          <a:r>
            <a:rPr lang="en-US" b="0"/>
            <a:t>Examine responses (trace) to track the error</a:t>
          </a:r>
          <a:endParaRPr lang="en-US"/>
        </a:p>
      </dgm:t>
    </dgm:pt>
    <dgm:pt modelId="{F1642B5F-B00E-4713-B6A2-19E6F4EF7834}" type="parTrans" cxnId="{8A2C893E-3721-466C-A6CC-1EF5944CDC0A}">
      <dgm:prSet/>
      <dgm:spPr/>
      <dgm:t>
        <a:bodyPr/>
        <a:lstStyle/>
        <a:p>
          <a:endParaRPr lang="en-US"/>
        </a:p>
      </dgm:t>
    </dgm:pt>
    <dgm:pt modelId="{7058FEDD-1CB2-48ED-B5A1-4E8A86F0F40E}" type="sibTrans" cxnId="{8A2C893E-3721-466C-A6CC-1EF5944CDC0A}">
      <dgm:prSet/>
      <dgm:spPr/>
      <dgm:t>
        <a:bodyPr/>
        <a:lstStyle/>
        <a:p>
          <a:endParaRPr lang="en-US"/>
        </a:p>
      </dgm:t>
    </dgm:pt>
    <dgm:pt modelId="{9A24D3E2-FC50-4DB5-95CB-2FD0A1248FBB}" type="pres">
      <dgm:prSet presAssocID="{33A1DBF2-BE7F-47C9-BEF8-22B2E73AE0D9}" presName="linear" presStyleCnt="0">
        <dgm:presLayoutVars>
          <dgm:animLvl val="lvl"/>
          <dgm:resizeHandles val="exact"/>
        </dgm:presLayoutVars>
      </dgm:prSet>
      <dgm:spPr/>
    </dgm:pt>
    <dgm:pt modelId="{F2D3B410-3221-4E8E-B29F-7A55DC566195}" type="pres">
      <dgm:prSet presAssocID="{ECC8A134-6EC1-4D2D-94DF-8C937B4AC0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E56BC3-B698-4087-9A20-02388F1100F7}" type="pres">
      <dgm:prSet presAssocID="{ECC8A134-6EC1-4D2D-94DF-8C937B4AC0DE}" presName="childText" presStyleLbl="revTx" presStyleIdx="0" presStyleCnt="2">
        <dgm:presLayoutVars>
          <dgm:bulletEnabled val="1"/>
        </dgm:presLayoutVars>
      </dgm:prSet>
      <dgm:spPr/>
    </dgm:pt>
    <dgm:pt modelId="{46E11F13-0547-4236-BB3D-BB7DE7FF1DEB}" type="pres">
      <dgm:prSet presAssocID="{6EB706D9-9AA2-442F-AE44-732F794DBAF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0A92D3-8333-4ABC-BAAA-03A025361ED6}" type="pres">
      <dgm:prSet presAssocID="{6EB706D9-9AA2-442F-AE44-732F794DBAF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9BC320B-9BBD-47EA-945D-0322DF837901}" srcId="{33A1DBF2-BE7F-47C9-BEF8-22B2E73AE0D9}" destId="{6EB706D9-9AA2-442F-AE44-732F794DBAFF}" srcOrd="1" destOrd="0" parTransId="{1F62F333-BE81-4BBA-8263-F3985076AAE9}" sibTransId="{D5D115CC-1220-44E5-AEB0-C97488D22621}"/>
    <dgm:cxn modelId="{C812CD12-8951-4FB8-8258-C95744815DD8}" type="presOf" srcId="{435C4B79-0FCF-413A-9601-6518ABD265D0}" destId="{230A92D3-8333-4ABC-BAAA-03A025361ED6}" srcOrd="0" destOrd="0" presId="urn:microsoft.com/office/officeart/2005/8/layout/vList2"/>
    <dgm:cxn modelId="{4D3AC428-B9EC-45B3-8764-9F752ECB0233}" srcId="{ECC8A134-6EC1-4D2D-94DF-8C937B4AC0DE}" destId="{1712CD03-C808-4E5A-AADB-EC1C69555A24}" srcOrd="0" destOrd="0" parTransId="{D9865618-279A-41A5-87E7-757E3372C256}" sibTransId="{172DB59D-A2D1-4939-9811-F7BCA4173E60}"/>
    <dgm:cxn modelId="{F3E07F30-AE6F-439D-94FA-2FDBF956D033}" type="presOf" srcId="{6EB706D9-9AA2-442F-AE44-732F794DBAFF}" destId="{46E11F13-0547-4236-BB3D-BB7DE7FF1DEB}" srcOrd="0" destOrd="0" presId="urn:microsoft.com/office/officeart/2005/8/layout/vList2"/>
    <dgm:cxn modelId="{8A2C893E-3721-466C-A6CC-1EF5944CDC0A}" srcId="{6EB706D9-9AA2-442F-AE44-732F794DBAFF}" destId="{435C4B79-0FCF-413A-9601-6518ABD265D0}" srcOrd="0" destOrd="0" parTransId="{F1642B5F-B00E-4713-B6A2-19E6F4EF7834}" sibTransId="{7058FEDD-1CB2-48ED-B5A1-4E8A86F0F40E}"/>
    <dgm:cxn modelId="{D8CF135D-97D5-47D0-8CB7-425972D40D9D}" srcId="{33A1DBF2-BE7F-47C9-BEF8-22B2E73AE0D9}" destId="{ECC8A134-6EC1-4D2D-94DF-8C937B4AC0DE}" srcOrd="0" destOrd="0" parTransId="{82598465-3054-468C-BC90-CB3248322704}" sibTransId="{11CC01BF-D9B8-4B29-8B4A-EB32831FB86D}"/>
    <dgm:cxn modelId="{3384C650-5CE7-4D52-868A-61DEB9793C56}" type="presOf" srcId="{33A1DBF2-BE7F-47C9-BEF8-22B2E73AE0D9}" destId="{9A24D3E2-FC50-4DB5-95CB-2FD0A1248FBB}" srcOrd="0" destOrd="0" presId="urn:microsoft.com/office/officeart/2005/8/layout/vList2"/>
    <dgm:cxn modelId="{007D1477-A04A-4B65-91F7-DF1079578092}" type="presOf" srcId="{1712CD03-C808-4E5A-AADB-EC1C69555A24}" destId="{E5E56BC3-B698-4087-9A20-02388F1100F7}" srcOrd="0" destOrd="0" presId="urn:microsoft.com/office/officeart/2005/8/layout/vList2"/>
    <dgm:cxn modelId="{7E4E1082-0072-4A6C-94E3-02644E315E50}" type="presOf" srcId="{ECC8A134-6EC1-4D2D-94DF-8C937B4AC0DE}" destId="{F2D3B410-3221-4E8E-B29F-7A55DC566195}" srcOrd="0" destOrd="0" presId="urn:microsoft.com/office/officeart/2005/8/layout/vList2"/>
    <dgm:cxn modelId="{F5943330-4F49-492E-B44E-F821A11797C8}" type="presParOf" srcId="{9A24D3E2-FC50-4DB5-95CB-2FD0A1248FBB}" destId="{F2D3B410-3221-4E8E-B29F-7A55DC566195}" srcOrd="0" destOrd="0" presId="urn:microsoft.com/office/officeart/2005/8/layout/vList2"/>
    <dgm:cxn modelId="{DCCEDC41-4BC6-47BD-B87F-28F1E2245E5E}" type="presParOf" srcId="{9A24D3E2-FC50-4DB5-95CB-2FD0A1248FBB}" destId="{E5E56BC3-B698-4087-9A20-02388F1100F7}" srcOrd="1" destOrd="0" presId="urn:microsoft.com/office/officeart/2005/8/layout/vList2"/>
    <dgm:cxn modelId="{5ECF1106-3A39-49EB-A604-D0B2BB29A98D}" type="presParOf" srcId="{9A24D3E2-FC50-4DB5-95CB-2FD0A1248FBB}" destId="{46E11F13-0547-4236-BB3D-BB7DE7FF1DEB}" srcOrd="2" destOrd="0" presId="urn:microsoft.com/office/officeart/2005/8/layout/vList2"/>
    <dgm:cxn modelId="{BF7232BE-11BA-49F0-9C3F-61C82A2AC8BD}" type="presParOf" srcId="{9A24D3E2-FC50-4DB5-95CB-2FD0A1248FBB}" destId="{230A92D3-8333-4ABC-BAAA-03A025361ED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F4AD3C-CFA5-4C37-AD9D-7908E1A9B563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06FC78-DE7D-459F-82D6-A7189CAB8F15}">
      <dgm:prSet/>
      <dgm:spPr/>
      <dgm:t>
        <a:bodyPr/>
        <a:lstStyle/>
        <a:p>
          <a:r>
            <a:rPr lang="en-US" b="0"/>
            <a:t>Start with an end-to-end system</a:t>
          </a:r>
          <a:endParaRPr lang="en-US"/>
        </a:p>
      </dgm:t>
    </dgm:pt>
    <dgm:pt modelId="{F37A2527-CC07-485A-8FFF-FD1A4BC88BB5}" type="parTrans" cxnId="{6A7F625F-2E06-4E6E-80C7-1994692BF408}">
      <dgm:prSet/>
      <dgm:spPr/>
      <dgm:t>
        <a:bodyPr/>
        <a:lstStyle/>
        <a:p>
          <a:endParaRPr lang="en-US"/>
        </a:p>
      </dgm:t>
    </dgm:pt>
    <dgm:pt modelId="{16B29891-A2BE-4591-84EB-CF09A495D91D}" type="sibTrans" cxnId="{6A7F625F-2E06-4E6E-80C7-1994692BF408}">
      <dgm:prSet/>
      <dgm:spPr/>
      <dgm:t>
        <a:bodyPr/>
        <a:lstStyle/>
        <a:p>
          <a:endParaRPr lang="en-US"/>
        </a:p>
      </dgm:t>
    </dgm:pt>
    <dgm:pt modelId="{781B37BE-722A-4B39-97FD-95D4F5E1871E}">
      <dgm:prSet/>
      <dgm:spPr/>
      <dgm:t>
        <a:bodyPr/>
        <a:lstStyle/>
        <a:p>
          <a:r>
            <a:rPr lang="en-US" b="0"/>
            <a:t>Error Analysis: Examine outputs &amp; traces</a:t>
          </a:r>
          <a:endParaRPr lang="en-US"/>
        </a:p>
      </dgm:t>
    </dgm:pt>
    <dgm:pt modelId="{0E7E5DC4-B190-4377-82ED-77F404EA4620}" type="parTrans" cxnId="{F1C2040D-25D7-4B83-BB98-54B7FEA780C7}">
      <dgm:prSet/>
      <dgm:spPr/>
      <dgm:t>
        <a:bodyPr/>
        <a:lstStyle/>
        <a:p>
          <a:endParaRPr lang="en-US"/>
        </a:p>
      </dgm:t>
    </dgm:pt>
    <dgm:pt modelId="{7D9454E9-2476-4FA9-8C32-BBC103CBB2C1}" type="sibTrans" cxnId="{F1C2040D-25D7-4B83-BB98-54B7FEA780C7}">
      <dgm:prSet/>
      <dgm:spPr/>
      <dgm:t>
        <a:bodyPr/>
        <a:lstStyle/>
        <a:p>
          <a:endParaRPr lang="en-US"/>
        </a:p>
      </dgm:t>
    </dgm:pt>
    <dgm:pt modelId="{EFF7BF68-9B7D-4084-999A-39F891898476}">
      <dgm:prSet/>
      <dgm:spPr/>
      <dgm:t>
        <a:bodyPr/>
        <a:lstStyle/>
        <a:p>
          <a:r>
            <a:rPr lang="en-US" b="0"/>
            <a:t>Build Evals</a:t>
          </a:r>
          <a:endParaRPr lang="en-US"/>
        </a:p>
      </dgm:t>
    </dgm:pt>
    <dgm:pt modelId="{0F2780F9-3FC5-46BA-992F-0F254A14235F}" type="parTrans" cxnId="{B59DAA1C-7312-4F04-A5EF-358D676F9F0F}">
      <dgm:prSet/>
      <dgm:spPr/>
      <dgm:t>
        <a:bodyPr/>
        <a:lstStyle/>
        <a:p>
          <a:endParaRPr lang="en-US"/>
        </a:p>
      </dgm:t>
    </dgm:pt>
    <dgm:pt modelId="{3B514C8F-33EE-43CA-8433-8C7F2B7B053F}" type="sibTrans" cxnId="{B59DAA1C-7312-4F04-A5EF-358D676F9F0F}">
      <dgm:prSet/>
      <dgm:spPr/>
      <dgm:t>
        <a:bodyPr/>
        <a:lstStyle/>
        <a:p>
          <a:endParaRPr lang="en-US"/>
        </a:p>
      </dgm:t>
    </dgm:pt>
    <dgm:pt modelId="{CC07C566-AD40-4DFD-AEE1-06AFACFBEAD6}">
      <dgm:prSet/>
      <dgm:spPr/>
      <dgm:t>
        <a:bodyPr/>
        <a:lstStyle/>
        <a:p>
          <a:r>
            <a:rPr lang="en-US" b="0"/>
            <a:t>Computer Metrics</a:t>
          </a:r>
          <a:endParaRPr lang="en-US"/>
        </a:p>
      </dgm:t>
    </dgm:pt>
    <dgm:pt modelId="{AD63DC3E-9610-4329-B773-CF7311753396}" type="parTrans" cxnId="{09438791-4170-429C-99FC-A6590C960DB9}">
      <dgm:prSet/>
      <dgm:spPr/>
      <dgm:t>
        <a:bodyPr/>
        <a:lstStyle/>
        <a:p>
          <a:endParaRPr lang="en-US"/>
        </a:p>
      </dgm:t>
    </dgm:pt>
    <dgm:pt modelId="{14925C20-7272-415C-98D9-8A2898659ADB}" type="sibTrans" cxnId="{09438791-4170-429C-99FC-A6590C960DB9}">
      <dgm:prSet/>
      <dgm:spPr/>
      <dgm:t>
        <a:bodyPr/>
        <a:lstStyle/>
        <a:p>
          <a:endParaRPr lang="en-US"/>
        </a:p>
      </dgm:t>
    </dgm:pt>
    <dgm:pt modelId="{37994D73-F94B-43DE-92BE-0359740F5399}">
      <dgm:prSet/>
      <dgm:spPr/>
      <dgm:t>
        <a:bodyPr/>
        <a:lstStyle/>
        <a:p>
          <a:r>
            <a:rPr lang="en-US" b="0"/>
            <a:t>Improve Individual Component</a:t>
          </a:r>
          <a:endParaRPr lang="en-US"/>
        </a:p>
      </dgm:t>
    </dgm:pt>
    <dgm:pt modelId="{0E50000E-1403-429C-96D5-D4A039352F39}" type="parTrans" cxnId="{E1DA633F-1B9E-4104-A8E7-02EC5E7C38FB}">
      <dgm:prSet/>
      <dgm:spPr/>
      <dgm:t>
        <a:bodyPr/>
        <a:lstStyle/>
        <a:p>
          <a:endParaRPr lang="en-US"/>
        </a:p>
      </dgm:t>
    </dgm:pt>
    <dgm:pt modelId="{D3170BEA-5110-4BFF-8755-C31FE1AD090C}" type="sibTrans" cxnId="{E1DA633F-1B9E-4104-A8E7-02EC5E7C38FB}">
      <dgm:prSet/>
      <dgm:spPr/>
      <dgm:t>
        <a:bodyPr/>
        <a:lstStyle/>
        <a:p>
          <a:endParaRPr lang="en-US"/>
        </a:p>
      </dgm:t>
    </dgm:pt>
    <dgm:pt modelId="{45359DB3-95FD-4F22-9FFF-2427AAEFCA22}">
      <dgm:prSet/>
      <dgm:spPr/>
      <dgm:t>
        <a:bodyPr/>
        <a:lstStyle/>
        <a:p>
          <a:r>
            <a:rPr lang="en-US" b="0"/>
            <a:t>Error Analysis</a:t>
          </a:r>
          <a:endParaRPr lang="en-US"/>
        </a:p>
      </dgm:t>
    </dgm:pt>
    <dgm:pt modelId="{9EEED806-04D7-41A5-8110-1D1F54BDA2A1}" type="parTrans" cxnId="{BD8FBB81-59D4-4384-8377-105B4B4EDD7E}">
      <dgm:prSet/>
      <dgm:spPr/>
      <dgm:t>
        <a:bodyPr/>
        <a:lstStyle/>
        <a:p>
          <a:endParaRPr lang="en-US"/>
        </a:p>
      </dgm:t>
    </dgm:pt>
    <dgm:pt modelId="{F13DF076-0DC0-4D46-BAE7-E6197C03CC30}" type="sibTrans" cxnId="{BD8FBB81-59D4-4384-8377-105B4B4EDD7E}">
      <dgm:prSet/>
      <dgm:spPr/>
      <dgm:t>
        <a:bodyPr/>
        <a:lstStyle/>
        <a:p>
          <a:endParaRPr lang="en-US"/>
        </a:p>
      </dgm:t>
    </dgm:pt>
    <dgm:pt modelId="{DCC905FC-6344-44DB-BAC7-98947AF26BE2}">
      <dgm:prSet/>
      <dgm:spPr/>
      <dgm:t>
        <a:bodyPr/>
        <a:lstStyle/>
        <a:p>
          <a:r>
            <a:rPr lang="en-US" b="0"/>
            <a:t>Component-level evals</a:t>
          </a:r>
          <a:endParaRPr lang="en-US"/>
        </a:p>
      </dgm:t>
    </dgm:pt>
    <dgm:pt modelId="{0B30B2E0-6E92-4EC8-845C-D17F4F49DA89}" type="parTrans" cxnId="{B1B9A1D7-87A5-4598-A690-FD6EE428936D}">
      <dgm:prSet/>
      <dgm:spPr/>
      <dgm:t>
        <a:bodyPr/>
        <a:lstStyle/>
        <a:p>
          <a:endParaRPr lang="en-US"/>
        </a:p>
      </dgm:t>
    </dgm:pt>
    <dgm:pt modelId="{DEABF024-4964-4561-B139-5D0BED5521FC}" type="sibTrans" cxnId="{B1B9A1D7-87A5-4598-A690-FD6EE428936D}">
      <dgm:prSet/>
      <dgm:spPr/>
      <dgm:t>
        <a:bodyPr/>
        <a:lstStyle/>
        <a:p>
          <a:endParaRPr lang="en-US"/>
        </a:p>
      </dgm:t>
    </dgm:pt>
    <dgm:pt modelId="{3AA57286-283B-484E-98BB-A25E00AEF72B}" type="pres">
      <dgm:prSet presAssocID="{BFF4AD3C-CFA5-4C37-AD9D-7908E1A9B563}" presName="cycle" presStyleCnt="0">
        <dgm:presLayoutVars>
          <dgm:dir/>
          <dgm:resizeHandles val="exact"/>
        </dgm:presLayoutVars>
      </dgm:prSet>
      <dgm:spPr/>
    </dgm:pt>
    <dgm:pt modelId="{E943C699-057A-4DCD-9AD4-9C79CC79227F}" type="pres">
      <dgm:prSet presAssocID="{6C06FC78-DE7D-459F-82D6-A7189CAB8F15}" presName="node" presStyleLbl="node1" presStyleIdx="0" presStyleCnt="2">
        <dgm:presLayoutVars>
          <dgm:bulletEnabled val="1"/>
        </dgm:presLayoutVars>
      </dgm:prSet>
      <dgm:spPr/>
    </dgm:pt>
    <dgm:pt modelId="{E473219B-1253-44B6-ABB2-64FCDC09D693}" type="pres">
      <dgm:prSet presAssocID="{16B29891-A2BE-4591-84EB-CF09A495D91D}" presName="sibTrans" presStyleLbl="sibTrans2D1" presStyleIdx="0" presStyleCnt="2"/>
      <dgm:spPr/>
    </dgm:pt>
    <dgm:pt modelId="{0B5D1F23-8CD0-452A-85F8-D02D586855E9}" type="pres">
      <dgm:prSet presAssocID="{16B29891-A2BE-4591-84EB-CF09A495D91D}" presName="connectorText" presStyleLbl="sibTrans2D1" presStyleIdx="0" presStyleCnt="2"/>
      <dgm:spPr/>
    </dgm:pt>
    <dgm:pt modelId="{4DC6B41E-C548-4119-B3D3-164DD303C969}" type="pres">
      <dgm:prSet presAssocID="{37994D73-F94B-43DE-92BE-0359740F5399}" presName="node" presStyleLbl="node1" presStyleIdx="1" presStyleCnt="2">
        <dgm:presLayoutVars>
          <dgm:bulletEnabled val="1"/>
        </dgm:presLayoutVars>
      </dgm:prSet>
      <dgm:spPr/>
    </dgm:pt>
    <dgm:pt modelId="{0DE2E754-483F-42A5-9189-67ED1478EFD6}" type="pres">
      <dgm:prSet presAssocID="{D3170BEA-5110-4BFF-8755-C31FE1AD090C}" presName="sibTrans" presStyleLbl="sibTrans2D1" presStyleIdx="1" presStyleCnt="2"/>
      <dgm:spPr/>
    </dgm:pt>
    <dgm:pt modelId="{34A2CE81-B780-4EC1-9BE3-E8F6CEE8C508}" type="pres">
      <dgm:prSet presAssocID="{D3170BEA-5110-4BFF-8755-C31FE1AD090C}" presName="connectorText" presStyleLbl="sibTrans2D1" presStyleIdx="1" presStyleCnt="2"/>
      <dgm:spPr/>
    </dgm:pt>
  </dgm:ptLst>
  <dgm:cxnLst>
    <dgm:cxn modelId="{D5004C0A-0688-4B17-916A-A13B964D01B1}" type="presOf" srcId="{16B29891-A2BE-4591-84EB-CF09A495D91D}" destId="{E473219B-1253-44B6-ABB2-64FCDC09D693}" srcOrd="0" destOrd="0" presId="urn:microsoft.com/office/officeart/2005/8/layout/cycle2"/>
    <dgm:cxn modelId="{F1C2040D-25D7-4B83-BB98-54B7FEA780C7}" srcId="{6C06FC78-DE7D-459F-82D6-A7189CAB8F15}" destId="{781B37BE-722A-4B39-97FD-95D4F5E1871E}" srcOrd="0" destOrd="0" parTransId="{0E7E5DC4-B190-4377-82ED-77F404EA4620}" sibTransId="{7D9454E9-2476-4FA9-8C32-BBC103CBB2C1}"/>
    <dgm:cxn modelId="{B59DAA1C-7312-4F04-A5EF-358D676F9F0F}" srcId="{6C06FC78-DE7D-459F-82D6-A7189CAB8F15}" destId="{EFF7BF68-9B7D-4084-999A-39F891898476}" srcOrd="1" destOrd="0" parTransId="{0F2780F9-3FC5-46BA-992F-0F254A14235F}" sibTransId="{3B514C8F-33EE-43CA-8433-8C7F2B7B053F}"/>
    <dgm:cxn modelId="{3008CD2B-4808-4E59-B954-FD3BFF9A143B}" type="presOf" srcId="{37994D73-F94B-43DE-92BE-0359740F5399}" destId="{4DC6B41E-C548-4119-B3D3-164DD303C969}" srcOrd="0" destOrd="0" presId="urn:microsoft.com/office/officeart/2005/8/layout/cycle2"/>
    <dgm:cxn modelId="{1C1D9635-B61B-4783-AC23-41D161D06FE7}" type="presOf" srcId="{16B29891-A2BE-4591-84EB-CF09A495D91D}" destId="{0B5D1F23-8CD0-452A-85F8-D02D586855E9}" srcOrd="1" destOrd="0" presId="urn:microsoft.com/office/officeart/2005/8/layout/cycle2"/>
    <dgm:cxn modelId="{E1DA633F-1B9E-4104-A8E7-02EC5E7C38FB}" srcId="{BFF4AD3C-CFA5-4C37-AD9D-7908E1A9B563}" destId="{37994D73-F94B-43DE-92BE-0359740F5399}" srcOrd="1" destOrd="0" parTransId="{0E50000E-1403-429C-96D5-D4A039352F39}" sibTransId="{D3170BEA-5110-4BFF-8755-C31FE1AD090C}"/>
    <dgm:cxn modelId="{6A7F625F-2E06-4E6E-80C7-1994692BF408}" srcId="{BFF4AD3C-CFA5-4C37-AD9D-7908E1A9B563}" destId="{6C06FC78-DE7D-459F-82D6-A7189CAB8F15}" srcOrd="0" destOrd="0" parTransId="{F37A2527-CC07-485A-8FFF-FD1A4BC88BB5}" sibTransId="{16B29891-A2BE-4591-84EB-CF09A495D91D}"/>
    <dgm:cxn modelId="{08462B64-9EFD-47DA-9637-F7024F682A8C}" type="presOf" srcId="{D3170BEA-5110-4BFF-8755-C31FE1AD090C}" destId="{0DE2E754-483F-42A5-9189-67ED1478EFD6}" srcOrd="0" destOrd="0" presId="urn:microsoft.com/office/officeart/2005/8/layout/cycle2"/>
    <dgm:cxn modelId="{BD8FBB81-59D4-4384-8377-105B4B4EDD7E}" srcId="{37994D73-F94B-43DE-92BE-0359740F5399}" destId="{45359DB3-95FD-4F22-9FFF-2427AAEFCA22}" srcOrd="0" destOrd="0" parTransId="{9EEED806-04D7-41A5-8110-1D1F54BDA2A1}" sibTransId="{F13DF076-0DC0-4D46-BAE7-E6197C03CC30}"/>
    <dgm:cxn modelId="{3B31838A-FEDF-467A-A701-9F77D87850EE}" type="presOf" srcId="{45359DB3-95FD-4F22-9FFF-2427AAEFCA22}" destId="{4DC6B41E-C548-4119-B3D3-164DD303C969}" srcOrd="0" destOrd="1" presId="urn:microsoft.com/office/officeart/2005/8/layout/cycle2"/>
    <dgm:cxn modelId="{11D6AB8E-B08E-4B48-9189-88C970A2D152}" type="presOf" srcId="{EFF7BF68-9B7D-4084-999A-39F891898476}" destId="{E943C699-057A-4DCD-9AD4-9C79CC79227F}" srcOrd="0" destOrd="2" presId="urn:microsoft.com/office/officeart/2005/8/layout/cycle2"/>
    <dgm:cxn modelId="{CA3A0D90-4DAC-4788-A161-B28D38EBB10A}" type="presOf" srcId="{CC07C566-AD40-4DFD-AEE1-06AFACFBEAD6}" destId="{E943C699-057A-4DCD-9AD4-9C79CC79227F}" srcOrd="0" destOrd="3" presId="urn:microsoft.com/office/officeart/2005/8/layout/cycle2"/>
    <dgm:cxn modelId="{B2AB7D91-57C5-4520-AFBC-964F10377E18}" type="presOf" srcId="{D3170BEA-5110-4BFF-8755-C31FE1AD090C}" destId="{34A2CE81-B780-4EC1-9BE3-E8F6CEE8C508}" srcOrd="1" destOrd="0" presId="urn:microsoft.com/office/officeart/2005/8/layout/cycle2"/>
    <dgm:cxn modelId="{09438791-4170-429C-99FC-A6590C960DB9}" srcId="{6C06FC78-DE7D-459F-82D6-A7189CAB8F15}" destId="{CC07C566-AD40-4DFD-AEE1-06AFACFBEAD6}" srcOrd="2" destOrd="0" parTransId="{AD63DC3E-9610-4329-B773-CF7311753396}" sibTransId="{14925C20-7272-415C-98D9-8A2898659ADB}"/>
    <dgm:cxn modelId="{09DFBB94-36BC-4BFC-97E5-1B5A86B51C3D}" type="presOf" srcId="{DCC905FC-6344-44DB-BAC7-98947AF26BE2}" destId="{4DC6B41E-C548-4119-B3D3-164DD303C969}" srcOrd="0" destOrd="2" presId="urn:microsoft.com/office/officeart/2005/8/layout/cycle2"/>
    <dgm:cxn modelId="{0645A795-7C30-4727-9AE6-B808F80692AB}" type="presOf" srcId="{781B37BE-722A-4B39-97FD-95D4F5E1871E}" destId="{E943C699-057A-4DCD-9AD4-9C79CC79227F}" srcOrd="0" destOrd="1" presId="urn:microsoft.com/office/officeart/2005/8/layout/cycle2"/>
    <dgm:cxn modelId="{42A1A0D2-15D7-4575-8B27-8B27DDC9B4F3}" type="presOf" srcId="{BFF4AD3C-CFA5-4C37-AD9D-7908E1A9B563}" destId="{3AA57286-283B-484E-98BB-A25E00AEF72B}" srcOrd="0" destOrd="0" presId="urn:microsoft.com/office/officeart/2005/8/layout/cycle2"/>
    <dgm:cxn modelId="{B1B9A1D7-87A5-4598-A690-FD6EE428936D}" srcId="{37994D73-F94B-43DE-92BE-0359740F5399}" destId="{DCC905FC-6344-44DB-BAC7-98947AF26BE2}" srcOrd="1" destOrd="0" parTransId="{0B30B2E0-6E92-4EC8-845C-D17F4F49DA89}" sibTransId="{DEABF024-4964-4561-B139-5D0BED5521FC}"/>
    <dgm:cxn modelId="{560869FD-4AC8-49EB-8CDC-2BA7681E6B88}" type="presOf" srcId="{6C06FC78-DE7D-459F-82D6-A7189CAB8F15}" destId="{E943C699-057A-4DCD-9AD4-9C79CC79227F}" srcOrd="0" destOrd="0" presId="urn:microsoft.com/office/officeart/2005/8/layout/cycle2"/>
    <dgm:cxn modelId="{69C6050D-6A49-476B-8812-37577AA0B7CA}" type="presParOf" srcId="{3AA57286-283B-484E-98BB-A25E00AEF72B}" destId="{E943C699-057A-4DCD-9AD4-9C79CC79227F}" srcOrd="0" destOrd="0" presId="urn:microsoft.com/office/officeart/2005/8/layout/cycle2"/>
    <dgm:cxn modelId="{B7652EDB-A471-46AA-9379-2057CB4DC32E}" type="presParOf" srcId="{3AA57286-283B-484E-98BB-A25E00AEF72B}" destId="{E473219B-1253-44B6-ABB2-64FCDC09D693}" srcOrd="1" destOrd="0" presId="urn:microsoft.com/office/officeart/2005/8/layout/cycle2"/>
    <dgm:cxn modelId="{B2685972-F5CB-497D-8812-25186DA42C67}" type="presParOf" srcId="{E473219B-1253-44B6-ABB2-64FCDC09D693}" destId="{0B5D1F23-8CD0-452A-85F8-D02D586855E9}" srcOrd="0" destOrd="0" presId="urn:microsoft.com/office/officeart/2005/8/layout/cycle2"/>
    <dgm:cxn modelId="{9399745C-FB65-4BA9-ACC2-E6CF212AB9D0}" type="presParOf" srcId="{3AA57286-283B-484E-98BB-A25E00AEF72B}" destId="{4DC6B41E-C548-4119-B3D3-164DD303C969}" srcOrd="2" destOrd="0" presId="urn:microsoft.com/office/officeart/2005/8/layout/cycle2"/>
    <dgm:cxn modelId="{236AE742-FCB6-41A7-B5E6-7B6F08F3716E}" type="presParOf" srcId="{3AA57286-283B-484E-98BB-A25E00AEF72B}" destId="{0DE2E754-483F-42A5-9189-67ED1478EFD6}" srcOrd="3" destOrd="0" presId="urn:microsoft.com/office/officeart/2005/8/layout/cycle2"/>
    <dgm:cxn modelId="{32F94F50-5D30-4DBF-A3CE-B1B6CBAD4F1F}" type="presParOf" srcId="{0DE2E754-483F-42A5-9189-67ED1478EFD6}" destId="{34A2CE81-B780-4EC1-9BE3-E8F6CEE8C5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9DC7F-1C16-4703-BB17-C5734780D0EE}">
      <dsp:nvSpPr>
        <dsp:cNvPr id="0" name=""/>
        <dsp:cNvSpPr/>
      </dsp:nvSpPr>
      <dsp:spPr>
        <a:xfrm>
          <a:off x="0" y="316450"/>
          <a:ext cx="113200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63" tIns="416560" rIns="8785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/>
            <a:t>Lexical keywords lead to poor understanding of the query</a:t>
          </a:r>
          <a:endParaRPr lang="en-US" sz="2000" kern="1200"/>
        </a:p>
      </dsp:txBody>
      <dsp:txXfrm>
        <a:off x="0" y="316450"/>
        <a:ext cx="11320065" cy="850500"/>
      </dsp:txXfrm>
    </dsp:sp>
    <dsp:sp modelId="{F162C336-CAA7-45FF-803A-2B92DEDA73E2}">
      <dsp:nvSpPr>
        <dsp:cNvPr id="0" name=""/>
        <dsp:cNvSpPr/>
      </dsp:nvSpPr>
      <dsp:spPr>
        <a:xfrm>
          <a:off x="566003" y="21250"/>
          <a:ext cx="7924045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10" tIns="0" rIns="2995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Lack of Contextual Awareness</a:t>
          </a:r>
          <a:endParaRPr lang="en-US" sz="2000" kern="1200"/>
        </a:p>
      </dsp:txBody>
      <dsp:txXfrm>
        <a:off x="594824" y="50071"/>
        <a:ext cx="7866403" cy="532758"/>
      </dsp:txXfrm>
    </dsp:sp>
    <dsp:sp modelId="{06A21464-27DE-4440-9B63-C45DC07FEA97}">
      <dsp:nvSpPr>
        <dsp:cNvPr id="0" name=""/>
        <dsp:cNvSpPr/>
      </dsp:nvSpPr>
      <dsp:spPr>
        <a:xfrm>
          <a:off x="0" y="1570151"/>
          <a:ext cx="113200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7367547"/>
              <a:satOff val="-30522"/>
              <a:lumOff val="-1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63" tIns="416560" rIns="8785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/>
            <a:t>No proper preprocessing of the retrieved chunks</a:t>
          </a:r>
          <a:endParaRPr lang="en-US" sz="2000" kern="1200"/>
        </a:p>
      </dsp:txBody>
      <dsp:txXfrm>
        <a:off x="0" y="1570151"/>
        <a:ext cx="11320065" cy="850500"/>
      </dsp:txXfrm>
    </dsp:sp>
    <dsp:sp modelId="{363C20D6-D427-4721-A276-9DB6463FB59E}">
      <dsp:nvSpPr>
        <dsp:cNvPr id="0" name=""/>
        <dsp:cNvSpPr/>
      </dsp:nvSpPr>
      <dsp:spPr>
        <a:xfrm>
          <a:off x="566003" y="1274951"/>
          <a:ext cx="7924045" cy="590400"/>
        </a:xfrm>
        <a:prstGeom prst="roundRect">
          <a:avLst/>
        </a:prstGeom>
        <a:solidFill>
          <a:schemeClr val="accent5">
            <a:hueOff val="7367547"/>
            <a:satOff val="-30522"/>
            <a:lumOff val="-1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10" tIns="0" rIns="2995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Fragmented Outputs</a:t>
          </a:r>
          <a:endParaRPr lang="en-US" sz="2000" kern="1200"/>
        </a:p>
      </dsp:txBody>
      <dsp:txXfrm>
        <a:off x="594824" y="1303772"/>
        <a:ext cx="7866403" cy="532758"/>
      </dsp:txXfrm>
    </dsp:sp>
    <dsp:sp modelId="{5688D677-341C-44FC-B006-1AFC1A975B83}">
      <dsp:nvSpPr>
        <dsp:cNvPr id="0" name=""/>
        <dsp:cNvSpPr/>
      </dsp:nvSpPr>
      <dsp:spPr>
        <a:xfrm>
          <a:off x="0" y="2823851"/>
          <a:ext cx="113200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4735094"/>
              <a:satOff val="-61043"/>
              <a:lumOff val="-2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8563" tIns="416560" rIns="8785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/>
            <a:t>Retrieval on large datasets fails to locate all relevant documents</a:t>
          </a:r>
          <a:endParaRPr lang="en-US" sz="2000" kern="1200"/>
        </a:p>
      </dsp:txBody>
      <dsp:txXfrm>
        <a:off x="0" y="2823851"/>
        <a:ext cx="11320065" cy="850500"/>
      </dsp:txXfrm>
    </dsp:sp>
    <dsp:sp modelId="{AEE5B57B-8895-4C9F-A655-822415FBFF0C}">
      <dsp:nvSpPr>
        <dsp:cNvPr id="0" name=""/>
        <dsp:cNvSpPr/>
      </dsp:nvSpPr>
      <dsp:spPr>
        <a:xfrm>
          <a:off x="566003" y="2528651"/>
          <a:ext cx="7924045" cy="590400"/>
        </a:xfrm>
        <a:prstGeom prst="roundRect">
          <a:avLst/>
        </a:prstGeom>
        <a:solidFill>
          <a:schemeClr val="accent5">
            <a:hueOff val="14735094"/>
            <a:satOff val="-61043"/>
            <a:lumOff val="-2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510" tIns="0" rIns="29951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Scalability Issues</a:t>
          </a:r>
          <a:endParaRPr lang="en-US" sz="2000" kern="1200"/>
        </a:p>
      </dsp:txBody>
      <dsp:txXfrm>
        <a:off x="594824" y="2557472"/>
        <a:ext cx="7866403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3064-D33C-4EF0-A004-0EF42B3F574E}">
      <dsp:nvSpPr>
        <dsp:cNvPr id="0" name=""/>
        <dsp:cNvSpPr/>
      </dsp:nvSpPr>
      <dsp:spPr>
        <a:xfrm>
          <a:off x="0" y="36508"/>
          <a:ext cx="11320065" cy="810810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/>
            <a:t>Autonomous Decision-Making</a:t>
          </a:r>
          <a:endParaRPr lang="en-US" sz="3300" kern="1200"/>
        </a:p>
      </dsp:txBody>
      <dsp:txXfrm>
        <a:off x="39580" y="76088"/>
        <a:ext cx="11240905" cy="731650"/>
      </dsp:txXfrm>
    </dsp:sp>
    <dsp:sp modelId="{AFB47FC2-2EB0-4FA5-89AF-11250E627F61}">
      <dsp:nvSpPr>
        <dsp:cNvPr id="0" name=""/>
        <dsp:cNvSpPr/>
      </dsp:nvSpPr>
      <dsp:spPr>
        <a:xfrm>
          <a:off x="0" y="847318"/>
          <a:ext cx="1132006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41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kern="1200"/>
            <a:t>Evaluate and manage retrieval strategies based on query complexity</a:t>
          </a:r>
          <a:endParaRPr lang="en-US" sz="2600" kern="1200"/>
        </a:p>
      </dsp:txBody>
      <dsp:txXfrm>
        <a:off x="0" y="847318"/>
        <a:ext cx="11320065" cy="546480"/>
      </dsp:txXfrm>
    </dsp:sp>
    <dsp:sp modelId="{5791D5AB-BB6A-451C-BB1B-69C16EC77060}">
      <dsp:nvSpPr>
        <dsp:cNvPr id="0" name=""/>
        <dsp:cNvSpPr/>
      </dsp:nvSpPr>
      <dsp:spPr>
        <a:xfrm>
          <a:off x="0" y="1393798"/>
          <a:ext cx="11320065" cy="810810"/>
        </a:xfrm>
        <a:prstGeom prst="roundRect">
          <a:avLst/>
        </a:prstGeom>
        <a:solidFill>
          <a:schemeClr val="accent6">
            <a:shade val="80000"/>
            <a:hueOff val="-133520"/>
            <a:satOff val="-5331"/>
            <a:lumOff val="134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/>
            <a:t>Iterative Refinement</a:t>
          </a:r>
          <a:endParaRPr lang="en-US" sz="3300" kern="1200"/>
        </a:p>
      </dsp:txBody>
      <dsp:txXfrm>
        <a:off x="39580" y="1433378"/>
        <a:ext cx="11240905" cy="731650"/>
      </dsp:txXfrm>
    </dsp:sp>
    <dsp:sp modelId="{ED7F4BA8-4FE0-4159-AC9C-7F8B561FA07C}">
      <dsp:nvSpPr>
        <dsp:cNvPr id="0" name=""/>
        <dsp:cNvSpPr/>
      </dsp:nvSpPr>
      <dsp:spPr>
        <a:xfrm>
          <a:off x="0" y="2204608"/>
          <a:ext cx="11320065" cy="853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41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kern="1200"/>
            <a:t>Use feedback loops to improve retrieval accuracy and response relevance</a:t>
          </a:r>
          <a:endParaRPr lang="en-US" sz="2600" kern="1200"/>
        </a:p>
      </dsp:txBody>
      <dsp:txXfrm>
        <a:off x="0" y="2204608"/>
        <a:ext cx="11320065" cy="853875"/>
      </dsp:txXfrm>
    </dsp:sp>
    <dsp:sp modelId="{676F5B1F-8A4F-45B8-8B88-0515C9D18F89}">
      <dsp:nvSpPr>
        <dsp:cNvPr id="0" name=""/>
        <dsp:cNvSpPr/>
      </dsp:nvSpPr>
      <dsp:spPr>
        <a:xfrm>
          <a:off x="0" y="3058483"/>
          <a:ext cx="11320065" cy="810810"/>
        </a:xfrm>
        <a:prstGeom prst="roundRect">
          <a:avLst/>
        </a:prstGeom>
        <a:solidFill>
          <a:schemeClr val="accent6">
            <a:shade val="80000"/>
            <a:hueOff val="-267040"/>
            <a:satOff val="-10663"/>
            <a:lumOff val="269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/>
            <a:t>Workflow Optimization</a:t>
          </a:r>
          <a:endParaRPr lang="en-US" sz="3300" kern="1200"/>
        </a:p>
      </dsp:txBody>
      <dsp:txXfrm>
        <a:off x="39580" y="3098063"/>
        <a:ext cx="11240905" cy="731650"/>
      </dsp:txXfrm>
    </dsp:sp>
    <dsp:sp modelId="{424DE88E-D2AF-48B5-BD8D-EA1108646C6C}">
      <dsp:nvSpPr>
        <dsp:cNvPr id="0" name=""/>
        <dsp:cNvSpPr/>
      </dsp:nvSpPr>
      <dsp:spPr>
        <a:xfrm>
          <a:off x="0" y="3869293"/>
          <a:ext cx="11320065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41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b="0" kern="1200"/>
            <a:t>Dynamically orchestrates tasks</a:t>
          </a:r>
          <a:endParaRPr lang="en-US" sz="2600" kern="1200"/>
        </a:p>
      </dsp:txBody>
      <dsp:txXfrm>
        <a:off x="0" y="3869293"/>
        <a:ext cx="11320065" cy="546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1D51B-2832-497C-98C0-C6F90532073B}">
      <dsp:nvSpPr>
        <dsp:cNvPr id="0" name=""/>
        <dsp:cNvSpPr/>
      </dsp:nvSpPr>
      <dsp:spPr>
        <a:xfrm>
          <a:off x="1964636" y="103"/>
          <a:ext cx="1555956" cy="7779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Analysis</a:t>
          </a:r>
          <a:endParaRPr lang="en-US" sz="2100" kern="1200"/>
        </a:p>
      </dsp:txBody>
      <dsp:txXfrm>
        <a:off x="1987422" y="22889"/>
        <a:ext cx="1510384" cy="732406"/>
      </dsp:txXfrm>
    </dsp:sp>
    <dsp:sp modelId="{AD27A1F9-1F74-4DA3-8458-F99FC74D6881}">
      <dsp:nvSpPr>
        <dsp:cNvPr id="0" name=""/>
        <dsp:cNvSpPr/>
      </dsp:nvSpPr>
      <dsp:spPr>
        <a:xfrm>
          <a:off x="2120232" y="778081"/>
          <a:ext cx="155595" cy="58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83"/>
              </a:lnTo>
              <a:lnTo>
                <a:pt x="155595" y="5834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862CA-B195-4811-B08E-315BD715B593}">
      <dsp:nvSpPr>
        <dsp:cNvPr id="0" name=""/>
        <dsp:cNvSpPr/>
      </dsp:nvSpPr>
      <dsp:spPr>
        <a:xfrm>
          <a:off x="2275827" y="972575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Code Execution</a:t>
          </a:r>
          <a:endParaRPr lang="en-US" sz="1500" kern="1200"/>
        </a:p>
      </dsp:txBody>
      <dsp:txXfrm>
        <a:off x="2298613" y="995361"/>
        <a:ext cx="1199192" cy="732406"/>
      </dsp:txXfrm>
    </dsp:sp>
    <dsp:sp modelId="{3267EC34-EDEE-436F-B805-4EEC883A6AF9}">
      <dsp:nvSpPr>
        <dsp:cNvPr id="0" name=""/>
        <dsp:cNvSpPr/>
      </dsp:nvSpPr>
      <dsp:spPr>
        <a:xfrm>
          <a:off x="2120232" y="778081"/>
          <a:ext cx="155595" cy="155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5956"/>
              </a:lnTo>
              <a:lnTo>
                <a:pt x="155595" y="15559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C21CC-31AD-486E-878B-1FC3A96A990D}">
      <dsp:nvSpPr>
        <dsp:cNvPr id="0" name=""/>
        <dsp:cNvSpPr/>
      </dsp:nvSpPr>
      <dsp:spPr>
        <a:xfrm>
          <a:off x="2275827" y="1945048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37233"/>
              <a:satOff val="-6783"/>
              <a:lumOff val="-2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Code interpreter</a:t>
          </a:r>
          <a:endParaRPr lang="en-US" sz="1500" kern="1200"/>
        </a:p>
      </dsp:txBody>
      <dsp:txXfrm>
        <a:off x="2298613" y="1967834"/>
        <a:ext cx="1199192" cy="732406"/>
      </dsp:txXfrm>
    </dsp:sp>
    <dsp:sp modelId="{1ADDA34A-3A6A-42B6-AD9B-1F99FFEA833F}">
      <dsp:nvSpPr>
        <dsp:cNvPr id="0" name=""/>
        <dsp:cNvSpPr/>
      </dsp:nvSpPr>
      <dsp:spPr>
        <a:xfrm>
          <a:off x="3909581" y="103"/>
          <a:ext cx="1555956" cy="777978"/>
        </a:xfrm>
        <a:prstGeom prst="roundRect">
          <a:avLst>
            <a:gd name="adj" fmla="val 10000"/>
          </a:avLst>
        </a:prstGeom>
        <a:solidFill>
          <a:schemeClr val="accent5">
            <a:hueOff val="4911698"/>
            <a:satOff val="-20348"/>
            <a:lumOff val="-73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Information Gathering</a:t>
          </a:r>
          <a:endParaRPr lang="en-US" sz="2100" kern="1200"/>
        </a:p>
      </dsp:txBody>
      <dsp:txXfrm>
        <a:off x="3932367" y="22889"/>
        <a:ext cx="1510384" cy="732406"/>
      </dsp:txXfrm>
    </dsp:sp>
    <dsp:sp modelId="{44BF32E7-5B06-487C-B6B8-86FE24D58498}">
      <dsp:nvSpPr>
        <dsp:cNvPr id="0" name=""/>
        <dsp:cNvSpPr/>
      </dsp:nvSpPr>
      <dsp:spPr>
        <a:xfrm>
          <a:off x="4065177" y="778081"/>
          <a:ext cx="155595" cy="58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83"/>
              </a:lnTo>
              <a:lnTo>
                <a:pt x="155595" y="5834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B9E92-F6C0-471F-9D23-7B78409547F3}">
      <dsp:nvSpPr>
        <dsp:cNvPr id="0" name=""/>
        <dsp:cNvSpPr/>
      </dsp:nvSpPr>
      <dsp:spPr>
        <a:xfrm>
          <a:off x="4220773" y="972575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274465"/>
              <a:satOff val="-13565"/>
              <a:lumOff val="-4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Web search</a:t>
          </a:r>
          <a:endParaRPr lang="en-US" sz="1500" kern="1200"/>
        </a:p>
      </dsp:txBody>
      <dsp:txXfrm>
        <a:off x="4243559" y="995361"/>
        <a:ext cx="1199192" cy="732406"/>
      </dsp:txXfrm>
    </dsp:sp>
    <dsp:sp modelId="{601A7943-7FD8-418D-86DC-CC5AF56F7531}">
      <dsp:nvSpPr>
        <dsp:cNvPr id="0" name=""/>
        <dsp:cNvSpPr/>
      </dsp:nvSpPr>
      <dsp:spPr>
        <a:xfrm>
          <a:off x="4065177" y="778081"/>
          <a:ext cx="155595" cy="155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5956"/>
              </a:lnTo>
              <a:lnTo>
                <a:pt x="155595" y="15559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C0903-B449-4099-B9E1-44FC987F27E1}">
      <dsp:nvSpPr>
        <dsp:cNvPr id="0" name=""/>
        <dsp:cNvSpPr/>
      </dsp:nvSpPr>
      <dsp:spPr>
        <a:xfrm>
          <a:off x="4220773" y="1945048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911698"/>
              <a:satOff val="-20348"/>
              <a:lumOff val="-73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DB query</a:t>
          </a:r>
          <a:endParaRPr lang="en-US" sz="1500" kern="1200"/>
        </a:p>
      </dsp:txBody>
      <dsp:txXfrm>
        <a:off x="4243559" y="1967834"/>
        <a:ext cx="1199192" cy="732406"/>
      </dsp:txXfrm>
    </dsp:sp>
    <dsp:sp modelId="{4FE7B177-D17A-4421-97EF-01E888368A71}">
      <dsp:nvSpPr>
        <dsp:cNvPr id="0" name=""/>
        <dsp:cNvSpPr/>
      </dsp:nvSpPr>
      <dsp:spPr>
        <a:xfrm>
          <a:off x="5854527" y="103"/>
          <a:ext cx="1555956" cy="777978"/>
        </a:xfrm>
        <a:prstGeom prst="roundRect">
          <a:avLst>
            <a:gd name="adj" fmla="val 10000"/>
          </a:avLst>
        </a:prstGeom>
        <a:solidFill>
          <a:schemeClr val="accent5">
            <a:hueOff val="9823396"/>
            <a:satOff val="-40695"/>
            <a:lumOff val="-147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Productivity</a:t>
          </a:r>
          <a:endParaRPr lang="en-US" sz="2100" kern="1200"/>
        </a:p>
      </dsp:txBody>
      <dsp:txXfrm>
        <a:off x="5877313" y="22889"/>
        <a:ext cx="1510384" cy="732406"/>
      </dsp:txXfrm>
    </dsp:sp>
    <dsp:sp modelId="{FC596A53-3CA6-4D3C-8E98-EC7D562088B5}">
      <dsp:nvSpPr>
        <dsp:cNvPr id="0" name=""/>
        <dsp:cNvSpPr/>
      </dsp:nvSpPr>
      <dsp:spPr>
        <a:xfrm>
          <a:off x="6010122" y="778081"/>
          <a:ext cx="155595" cy="58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83"/>
              </a:lnTo>
              <a:lnTo>
                <a:pt x="155595" y="5834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A1222-7323-441D-9739-82E3A07D5806}">
      <dsp:nvSpPr>
        <dsp:cNvPr id="0" name=""/>
        <dsp:cNvSpPr/>
      </dsp:nvSpPr>
      <dsp:spPr>
        <a:xfrm>
          <a:off x="6165718" y="972575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548931"/>
              <a:satOff val="-27130"/>
              <a:lumOff val="-98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Email</a:t>
          </a:r>
          <a:endParaRPr lang="en-US" sz="1500" kern="1200"/>
        </a:p>
      </dsp:txBody>
      <dsp:txXfrm>
        <a:off x="6188504" y="995361"/>
        <a:ext cx="1199192" cy="732406"/>
      </dsp:txXfrm>
    </dsp:sp>
    <dsp:sp modelId="{740F7923-69E8-4228-8DA4-6B832E943ED2}">
      <dsp:nvSpPr>
        <dsp:cNvPr id="0" name=""/>
        <dsp:cNvSpPr/>
      </dsp:nvSpPr>
      <dsp:spPr>
        <a:xfrm>
          <a:off x="6010122" y="778081"/>
          <a:ext cx="155595" cy="155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5956"/>
              </a:lnTo>
              <a:lnTo>
                <a:pt x="155595" y="15559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6D76C-AB8F-49E6-91DE-5646C6DF2CAE}">
      <dsp:nvSpPr>
        <dsp:cNvPr id="0" name=""/>
        <dsp:cNvSpPr/>
      </dsp:nvSpPr>
      <dsp:spPr>
        <a:xfrm>
          <a:off x="6165718" y="1945048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8186164"/>
              <a:satOff val="-33913"/>
              <a:lumOff val="-12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Calendar</a:t>
          </a:r>
          <a:endParaRPr lang="en-US" sz="1500" kern="1200"/>
        </a:p>
      </dsp:txBody>
      <dsp:txXfrm>
        <a:off x="6188504" y="1967834"/>
        <a:ext cx="1199192" cy="732406"/>
      </dsp:txXfrm>
    </dsp:sp>
    <dsp:sp modelId="{8AA3B5CC-1DD1-4061-A9F2-E58349EA7F18}">
      <dsp:nvSpPr>
        <dsp:cNvPr id="0" name=""/>
        <dsp:cNvSpPr/>
      </dsp:nvSpPr>
      <dsp:spPr>
        <a:xfrm>
          <a:off x="6010122" y="778081"/>
          <a:ext cx="155595" cy="2528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8428"/>
              </a:lnTo>
              <a:lnTo>
                <a:pt x="155595" y="252842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8EFE6-50B5-400E-B55F-29655BC32871}">
      <dsp:nvSpPr>
        <dsp:cNvPr id="0" name=""/>
        <dsp:cNvSpPr/>
      </dsp:nvSpPr>
      <dsp:spPr>
        <a:xfrm>
          <a:off x="6165718" y="2917520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9823396"/>
              <a:satOff val="-40695"/>
              <a:lumOff val="-147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Messaging</a:t>
          </a:r>
          <a:endParaRPr lang="en-US" sz="1500" kern="1200"/>
        </a:p>
      </dsp:txBody>
      <dsp:txXfrm>
        <a:off x="6188504" y="2940306"/>
        <a:ext cx="1199192" cy="732406"/>
      </dsp:txXfrm>
    </dsp:sp>
    <dsp:sp modelId="{40D4B929-52A6-4010-9E78-1239D4C16402}">
      <dsp:nvSpPr>
        <dsp:cNvPr id="0" name=""/>
        <dsp:cNvSpPr/>
      </dsp:nvSpPr>
      <dsp:spPr>
        <a:xfrm>
          <a:off x="7799472" y="103"/>
          <a:ext cx="1555956" cy="777978"/>
        </a:xfrm>
        <a:prstGeom prst="roundRect">
          <a:avLst>
            <a:gd name="adj" fmla="val 10000"/>
          </a:avLst>
        </a:prstGeom>
        <a:solidFill>
          <a:schemeClr val="accent5">
            <a:hueOff val="14735094"/>
            <a:satOff val="-61043"/>
            <a:lumOff val="-2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Images</a:t>
          </a:r>
          <a:endParaRPr lang="en-US" sz="2100" kern="1200"/>
        </a:p>
      </dsp:txBody>
      <dsp:txXfrm>
        <a:off x="7822258" y="22889"/>
        <a:ext cx="1510384" cy="732406"/>
      </dsp:txXfrm>
    </dsp:sp>
    <dsp:sp modelId="{9E5151F2-4D66-4027-B305-EACDD9972EE2}">
      <dsp:nvSpPr>
        <dsp:cNvPr id="0" name=""/>
        <dsp:cNvSpPr/>
      </dsp:nvSpPr>
      <dsp:spPr>
        <a:xfrm>
          <a:off x="7955067" y="778081"/>
          <a:ext cx="155595" cy="583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83"/>
              </a:lnTo>
              <a:lnTo>
                <a:pt x="155595" y="58348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7D149-C2BD-48E1-BA10-898FC6BBA45E}">
      <dsp:nvSpPr>
        <dsp:cNvPr id="0" name=""/>
        <dsp:cNvSpPr/>
      </dsp:nvSpPr>
      <dsp:spPr>
        <a:xfrm>
          <a:off x="8110663" y="972575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1460629"/>
              <a:satOff val="-47478"/>
              <a:lumOff val="-17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Image generation / captioning</a:t>
          </a:r>
          <a:endParaRPr lang="en-US" sz="1500" kern="1200"/>
        </a:p>
      </dsp:txBody>
      <dsp:txXfrm>
        <a:off x="8133449" y="995361"/>
        <a:ext cx="1199192" cy="732406"/>
      </dsp:txXfrm>
    </dsp:sp>
    <dsp:sp modelId="{A5D077E8-CF0F-4797-AB57-45BFD85B41B4}">
      <dsp:nvSpPr>
        <dsp:cNvPr id="0" name=""/>
        <dsp:cNvSpPr/>
      </dsp:nvSpPr>
      <dsp:spPr>
        <a:xfrm>
          <a:off x="7955067" y="778081"/>
          <a:ext cx="155595" cy="155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5956"/>
              </a:lnTo>
              <a:lnTo>
                <a:pt x="155595" y="155595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BCBA7-E8C9-4E2A-9B24-5AC8FBA84881}">
      <dsp:nvSpPr>
        <dsp:cNvPr id="0" name=""/>
        <dsp:cNvSpPr/>
      </dsp:nvSpPr>
      <dsp:spPr>
        <a:xfrm>
          <a:off x="8110663" y="1945048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3097861"/>
              <a:satOff val="-54260"/>
              <a:lumOff val="-19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Visualization</a:t>
          </a:r>
          <a:endParaRPr lang="en-US" sz="1500" kern="1200"/>
        </a:p>
      </dsp:txBody>
      <dsp:txXfrm>
        <a:off x="8133449" y="1967834"/>
        <a:ext cx="1199192" cy="732406"/>
      </dsp:txXfrm>
    </dsp:sp>
    <dsp:sp modelId="{FFEADE3A-DF28-4A28-A237-9F4843838DB3}">
      <dsp:nvSpPr>
        <dsp:cNvPr id="0" name=""/>
        <dsp:cNvSpPr/>
      </dsp:nvSpPr>
      <dsp:spPr>
        <a:xfrm>
          <a:off x="7955067" y="778081"/>
          <a:ext cx="155595" cy="2528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8428"/>
              </a:lnTo>
              <a:lnTo>
                <a:pt x="155595" y="252842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C53AD-4495-463F-A595-86365D53F6FF}">
      <dsp:nvSpPr>
        <dsp:cNvPr id="0" name=""/>
        <dsp:cNvSpPr/>
      </dsp:nvSpPr>
      <dsp:spPr>
        <a:xfrm>
          <a:off x="8110663" y="2917520"/>
          <a:ext cx="1244764" cy="777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4735094"/>
              <a:satOff val="-61043"/>
              <a:lumOff val="-2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OCR</a:t>
          </a:r>
          <a:endParaRPr lang="en-US" sz="1500" kern="1200"/>
        </a:p>
      </dsp:txBody>
      <dsp:txXfrm>
        <a:off x="8133449" y="2940306"/>
        <a:ext cx="1199192" cy="732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3B410-3221-4E8E-B29F-7A55DC566195}">
      <dsp:nvSpPr>
        <dsp:cNvPr id="0" name=""/>
        <dsp:cNvSpPr/>
      </dsp:nvSpPr>
      <dsp:spPr>
        <a:xfrm>
          <a:off x="0" y="46251"/>
          <a:ext cx="11320065" cy="13022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0" kern="1200"/>
            <a:t>Evaluating End-to-End</a:t>
          </a:r>
          <a:endParaRPr lang="en-US" sz="5300" kern="1200"/>
        </a:p>
      </dsp:txBody>
      <dsp:txXfrm>
        <a:off x="63569" y="109820"/>
        <a:ext cx="11192927" cy="1175072"/>
      </dsp:txXfrm>
    </dsp:sp>
    <dsp:sp modelId="{E5E56BC3-B698-4087-9A20-02388F1100F7}">
      <dsp:nvSpPr>
        <dsp:cNvPr id="0" name=""/>
        <dsp:cNvSpPr/>
      </dsp:nvSpPr>
      <dsp:spPr>
        <a:xfrm>
          <a:off x="0" y="1348461"/>
          <a:ext cx="11320065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412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100" b="0" kern="1200"/>
            <a:t>Using LLM as a judge</a:t>
          </a:r>
          <a:endParaRPr lang="en-US" sz="4100" kern="1200"/>
        </a:p>
      </dsp:txBody>
      <dsp:txXfrm>
        <a:off x="0" y="1348461"/>
        <a:ext cx="11320065" cy="877680"/>
      </dsp:txXfrm>
    </dsp:sp>
    <dsp:sp modelId="{46E11F13-0547-4236-BB3D-BB7DE7FF1DEB}">
      <dsp:nvSpPr>
        <dsp:cNvPr id="0" name=""/>
        <dsp:cNvSpPr/>
      </dsp:nvSpPr>
      <dsp:spPr>
        <a:xfrm>
          <a:off x="0" y="2226141"/>
          <a:ext cx="11320065" cy="13022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0" kern="1200"/>
            <a:t>Evaluating specific Steps</a:t>
          </a:r>
          <a:endParaRPr lang="en-US" sz="5300" kern="1200"/>
        </a:p>
      </dsp:txBody>
      <dsp:txXfrm>
        <a:off x="63569" y="2289710"/>
        <a:ext cx="11192927" cy="1175072"/>
      </dsp:txXfrm>
    </dsp:sp>
    <dsp:sp modelId="{230A92D3-8333-4ABC-BAAA-03A025361ED6}">
      <dsp:nvSpPr>
        <dsp:cNvPr id="0" name=""/>
        <dsp:cNvSpPr/>
      </dsp:nvSpPr>
      <dsp:spPr>
        <a:xfrm>
          <a:off x="0" y="3528351"/>
          <a:ext cx="11320065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412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100" b="0" kern="1200"/>
            <a:t>Examine responses (trace) to track the error</a:t>
          </a:r>
          <a:endParaRPr lang="en-US" sz="4100" kern="1200"/>
        </a:p>
      </dsp:txBody>
      <dsp:txXfrm>
        <a:off x="0" y="3528351"/>
        <a:ext cx="11320065" cy="877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3C699-057A-4DCD-9AD4-9C79CC79227F}">
      <dsp:nvSpPr>
        <dsp:cNvPr id="0" name=""/>
        <dsp:cNvSpPr/>
      </dsp:nvSpPr>
      <dsp:spPr>
        <a:xfrm>
          <a:off x="2891" y="1900"/>
          <a:ext cx="3691898" cy="36918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Start with an end-to-end system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Error Analysis: Examine outputs &amp; traces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Build Evals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Computer Metrics</a:t>
          </a:r>
          <a:endParaRPr lang="en-US" sz="1900" kern="1200"/>
        </a:p>
      </dsp:txBody>
      <dsp:txXfrm>
        <a:off x="543557" y="542566"/>
        <a:ext cx="2610566" cy="2610566"/>
      </dsp:txXfrm>
    </dsp:sp>
    <dsp:sp modelId="{E473219B-1253-44B6-ABB2-64FCDC09D693}">
      <dsp:nvSpPr>
        <dsp:cNvPr id="0" name=""/>
        <dsp:cNvSpPr/>
      </dsp:nvSpPr>
      <dsp:spPr>
        <a:xfrm>
          <a:off x="3773445" y="-567223"/>
          <a:ext cx="3569914" cy="1246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773445" y="-318020"/>
        <a:ext cx="3196110" cy="747609"/>
      </dsp:txXfrm>
    </dsp:sp>
    <dsp:sp modelId="{4DC6B41E-C548-4119-B3D3-164DD303C969}">
      <dsp:nvSpPr>
        <dsp:cNvPr id="0" name=""/>
        <dsp:cNvSpPr/>
      </dsp:nvSpPr>
      <dsp:spPr>
        <a:xfrm>
          <a:off x="7624084" y="1900"/>
          <a:ext cx="3691898" cy="3691898"/>
        </a:xfrm>
        <a:prstGeom prst="ellipse">
          <a:avLst/>
        </a:prstGeom>
        <a:solidFill>
          <a:schemeClr val="accent5">
            <a:hueOff val="14735094"/>
            <a:satOff val="-61043"/>
            <a:lumOff val="-2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Improve Individual Component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Error Analysis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/>
            <a:t>Component-level evals</a:t>
          </a:r>
          <a:endParaRPr lang="en-US" sz="1900" kern="1200"/>
        </a:p>
      </dsp:txBody>
      <dsp:txXfrm>
        <a:off x="8164750" y="542566"/>
        <a:ext cx="2610566" cy="2610566"/>
      </dsp:txXfrm>
    </dsp:sp>
    <dsp:sp modelId="{0DE2E754-483F-42A5-9189-67ED1478EFD6}">
      <dsp:nvSpPr>
        <dsp:cNvPr id="0" name=""/>
        <dsp:cNvSpPr/>
      </dsp:nvSpPr>
      <dsp:spPr>
        <a:xfrm rot="10800000">
          <a:off x="3975515" y="3016907"/>
          <a:ext cx="3569914" cy="1246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4735094"/>
            <a:satOff val="-61043"/>
            <a:lumOff val="-2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4349319" y="3266110"/>
        <a:ext cx="3196110" cy="747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5B73-9F36-4236-8323-339D7E60CF8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66C78-4115-4C35-AC51-49FBFFB8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5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08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A966EE2-CADB-775B-027C-E1F8CD770A0D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COVERS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5117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D4191450-4540-5AF1-D406-13125579A40E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63529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572983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31C43C-4F6B-2090-DDF5-08F22D6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7B4A80-26EF-B90A-ACC6-166E5D8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3262045"/>
            <a:ext cx="4833631" cy="332322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defRPr sz="23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804D4A-D8A0-63B9-76AD-AEBB0D237F89}"/>
              </a:ext>
            </a:extLst>
          </p:cNvPr>
          <p:cNvSpPr/>
          <p:nvPr/>
        </p:nvSpPr>
        <p:spPr>
          <a:xfrm rot="10800000" flipH="1">
            <a:off x="9920084" y="2450910"/>
            <a:ext cx="1369089" cy="195618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5CA2EA-121C-141C-2E22-3269E88B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129BE66F-C5E7-4718-67A2-4AD57C2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4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1C94210-6A0F-B4FF-4370-0F4E96C2C031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CONTENT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233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265A0C-73C7-0162-F14B-EF1519D9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6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EEC1A6-4D60-BD2C-BC7A-57BDEFCA8D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5487" y="1376477"/>
            <a:ext cx="11320065" cy="4452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588E22-8611-26E0-A4E6-D9DA33D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62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5DACF0-9329-EE51-C4B2-D56E9D65618C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CD5A6129-3EB7-C2EF-13CC-93174B774994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91A4FE-DAB0-C71D-4D06-80DCD507C3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5608A3-F7A0-69B7-F5EA-F1D2CF3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8037BECF-6BB3-A66C-C853-2294404FD355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7516BC-CDBD-A3BF-A146-F6FB733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0" y="1105466"/>
            <a:ext cx="863871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031F6F5-239A-B240-B54D-5C3B83A76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55722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0568C976-A1D0-00C1-B4E8-838BC2D6E717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D59ABE-7149-75D9-8A73-0FE1D6F048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8C2F3D-C8A6-757E-6A87-8722B3A3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6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AB1E16-A749-C3B3-63C2-EFA3D28E638A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109">
            <a:extLst>
              <a:ext uri="{FF2B5EF4-FFF2-40B4-BE49-F238E27FC236}">
                <a16:creationId xmlns:a16="http://schemas.microsoft.com/office/drawing/2014/main" id="{A3BD1856-908D-FE2D-4E39-0928875ED401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471E16-1363-B7E3-550E-6548AFDC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9E963-0739-0E9F-5553-1B75CC8CBD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57D54-6B10-ED05-DEED-5E57E0B4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89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3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4CE2A2A0-73EF-7168-FEE9-7DF7712CE60F}"/>
              </a:ext>
            </a:extLst>
          </p:cNvPr>
          <p:cNvSpPr/>
          <p:nvPr/>
        </p:nvSpPr>
        <p:spPr>
          <a:xfrm>
            <a:off x="-1" y="4545769"/>
            <a:ext cx="12192001" cy="2312232"/>
          </a:xfrm>
          <a:custGeom>
            <a:avLst/>
            <a:gdLst>
              <a:gd name="connsiteX0" fmla="*/ 1 w 12195176"/>
              <a:gd name="connsiteY0" fmla="*/ 0 h 2312767"/>
              <a:gd name="connsiteX1" fmla="*/ 11499534 w 12195176"/>
              <a:gd name="connsiteY1" fmla="*/ 0 h 2312767"/>
              <a:gd name="connsiteX2" fmla="*/ 11909742 w 12195176"/>
              <a:gd name="connsiteY2" fmla="*/ 187789 h 2312767"/>
              <a:gd name="connsiteX3" fmla="*/ 12195176 w 12195176"/>
              <a:gd name="connsiteY3" fmla="*/ 491829 h 2312767"/>
              <a:gd name="connsiteX4" fmla="*/ 12195176 w 12195176"/>
              <a:gd name="connsiteY4" fmla="*/ 1982567 h 2312767"/>
              <a:gd name="connsiteX5" fmla="*/ 12195175 w 12195176"/>
              <a:gd name="connsiteY5" fmla="*/ 1982567 h 2312767"/>
              <a:gd name="connsiteX6" fmla="*/ 12195175 w 12195176"/>
              <a:gd name="connsiteY6" fmla="*/ 2312767 h 2312767"/>
              <a:gd name="connsiteX7" fmla="*/ 0 w 12195176"/>
              <a:gd name="connsiteY7" fmla="*/ 2312767 h 2312767"/>
              <a:gd name="connsiteX8" fmla="*/ 0 w 12195176"/>
              <a:gd name="connsiteY8" fmla="*/ 1472979 h 2312767"/>
              <a:gd name="connsiteX9" fmla="*/ 1 w 12195176"/>
              <a:gd name="connsiteY9" fmla="*/ 1472979 h 23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5176" h="2312767">
                <a:moveTo>
                  <a:pt x="1" y="0"/>
                </a:moveTo>
                <a:lnTo>
                  <a:pt x="11499534" y="0"/>
                </a:lnTo>
                <a:cubicBezTo>
                  <a:pt x="11734972" y="0"/>
                  <a:pt x="11842882" y="120722"/>
                  <a:pt x="11909742" y="187789"/>
                </a:cubicBezTo>
                <a:lnTo>
                  <a:pt x="12195176" y="491829"/>
                </a:lnTo>
                <a:lnTo>
                  <a:pt x="12195176" y="1982567"/>
                </a:lnTo>
                <a:lnTo>
                  <a:pt x="12195175" y="1982567"/>
                </a:lnTo>
                <a:lnTo>
                  <a:pt x="12195175" y="2312767"/>
                </a:lnTo>
                <a:lnTo>
                  <a:pt x="0" y="2312767"/>
                </a:lnTo>
                <a:lnTo>
                  <a:pt x="0" y="1472979"/>
                </a:lnTo>
                <a:lnTo>
                  <a:pt x="1" y="1472979"/>
                </a:lnTo>
                <a:close/>
              </a:path>
            </a:pathLst>
          </a:custGeom>
          <a:solidFill>
            <a:srgbClr val="F8F6F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33AF464-E9BA-EABC-BD3F-CA4902C19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463" y="1295100"/>
            <a:ext cx="11411153" cy="2514018"/>
          </a:xfrm>
        </p:spPr>
        <p:txBody>
          <a:bodyPr/>
          <a:lstStyle/>
          <a:p>
            <a:pPr lvl="0"/>
            <a:r>
              <a:rPr lang="de-DE"/>
              <a:t>Mastertextformat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D80713-F5DB-7E82-EEAA-1E044A3E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F50F6A4-0925-BB47-3DB7-91E2DE84445A}"/>
              </a:ext>
            </a:extLst>
          </p:cNvPr>
          <p:cNvSpPr/>
          <p:nvPr/>
        </p:nvSpPr>
        <p:spPr>
          <a:xfrm>
            <a:off x="0" y="-2871"/>
            <a:ext cx="11614603" cy="686087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5CB6C8-5DBC-A090-D1C4-8A45A3029710}"/>
              </a:ext>
            </a:extLst>
          </p:cNvPr>
          <p:cNvSpPr/>
          <p:nvPr/>
        </p:nvSpPr>
        <p:spPr>
          <a:xfrm>
            <a:off x="9839441" y="405365"/>
            <a:ext cx="1085133" cy="1550458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DBDFE0-F6BE-4505-5501-D1704EE197C0}"/>
              </a:ext>
            </a:extLst>
          </p:cNvPr>
          <p:cNvSpPr/>
          <p:nvPr/>
        </p:nvSpPr>
        <p:spPr>
          <a:xfrm>
            <a:off x="3504387" y="742376"/>
            <a:ext cx="4784783" cy="6115624"/>
          </a:xfrm>
          <a:custGeom>
            <a:avLst/>
            <a:gdLst>
              <a:gd name="connsiteX0" fmla="*/ 890402 w 3920791"/>
              <a:gd name="connsiteY0" fmla="*/ 79 h 5011176"/>
              <a:gd name="connsiteX1" fmla="*/ 1296848 w 3920791"/>
              <a:gd name="connsiteY1" fmla="*/ 178245 h 5011176"/>
              <a:gd name="connsiteX2" fmla="*/ 3920791 w 3920791"/>
              <a:gd name="connsiteY2" fmla="*/ 2793425 h 5011176"/>
              <a:gd name="connsiteX3" fmla="*/ 1703038 w 3920791"/>
              <a:gd name="connsiteY3" fmla="*/ 5011176 h 5011176"/>
              <a:gd name="connsiteX4" fmla="*/ 0 w 3920791"/>
              <a:gd name="connsiteY4" fmla="*/ 5011176 h 5011176"/>
              <a:gd name="connsiteX5" fmla="*/ 2202835 w 3920791"/>
              <a:gd name="connsiteY5" fmla="*/ 2798191 h 5011176"/>
              <a:gd name="connsiteX6" fmla="*/ 4577 w 3920791"/>
              <a:gd name="connsiteY6" fmla="*/ 593181 h 5011176"/>
              <a:gd name="connsiteX7" fmla="*/ 439243 w 3920791"/>
              <a:gd name="connsiteY7" fmla="*/ 161008 h 5011176"/>
              <a:gd name="connsiteX8" fmla="*/ 890402 w 3920791"/>
              <a:gd name="connsiteY8" fmla="*/ 79 h 50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791" h="5011176">
                <a:moveTo>
                  <a:pt x="890402" y="79"/>
                </a:moveTo>
                <a:cubicBezTo>
                  <a:pt x="1082295" y="2952"/>
                  <a:pt x="1194521" y="97494"/>
                  <a:pt x="1296848" y="178245"/>
                </a:cubicBezTo>
                <a:lnTo>
                  <a:pt x="3920791" y="2793425"/>
                </a:lnTo>
                <a:lnTo>
                  <a:pt x="1703038" y="5011176"/>
                </a:lnTo>
                <a:lnTo>
                  <a:pt x="0" y="5011176"/>
                </a:lnTo>
                <a:lnTo>
                  <a:pt x="2202835" y="2798191"/>
                </a:lnTo>
                <a:lnTo>
                  <a:pt x="4577" y="593181"/>
                </a:lnTo>
                <a:lnTo>
                  <a:pt x="439243" y="161008"/>
                </a:lnTo>
                <a:cubicBezTo>
                  <a:pt x="531197" y="73914"/>
                  <a:pt x="698509" y="-2794"/>
                  <a:pt x="890402" y="7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5" y="3447761"/>
            <a:ext cx="6235252" cy="443095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512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286642-0C57-493D-1599-AD929844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2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8FCA32-F053-9B82-C171-71FD059E5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-21870" y="-1740"/>
            <a:ext cx="12213869" cy="6859740"/>
          </a:xfrm>
          <a:custGeom>
            <a:avLst/>
            <a:gdLst>
              <a:gd name="connsiteX0" fmla="*/ 21875 w 12217050"/>
              <a:gd name="connsiteY0" fmla="*/ 6859595 h 6861328"/>
              <a:gd name="connsiteX1" fmla="*/ 5675401 w 12217050"/>
              <a:gd name="connsiteY1" fmla="*/ 6861328 h 6861328"/>
              <a:gd name="connsiteX2" fmla="*/ 21875 w 12217050"/>
              <a:gd name="connsiteY2" fmla="*/ 6861328 h 6861328"/>
              <a:gd name="connsiteX3" fmla="*/ 6095821 w 12217050"/>
              <a:gd name="connsiteY3" fmla="*/ 1740 h 6861328"/>
              <a:gd name="connsiteX4" fmla="*/ 12217050 w 12217050"/>
              <a:gd name="connsiteY4" fmla="*/ 1740 h 6861328"/>
              <a:gd name="connsiteX5" fmla="*/ 12217050 w 12217050"/>
              <a:gd name="connsiteY5" fmla="*/ 6861328 h 6861328"/>
              <a:gd name="connsiteX6" fmla="*/ 5675401 w 12217050"/>
              <a:gd name="connsiteY6" fmla="*/ 6861328 h 6861328"/>
              <a:gd name="connsiteX7" fmla="*/ 5986856 w 12217050"/>
              <a:gd name="connsiteY7" fmla="*/ 6547210 h 6861328"/>
              <a:gd name="connsiteX8" fmla="*/ 6093337 w 12217050"/>
              <a:gd name="connsiteY8" fmla="*/ 6344898 h 6861328"/>
              <a:gd name="connsiteX9" fmla="*/ 6095891 w 12217050"/>
              <a:gd name="connsiteY9" fmla="*/ 17926 h 6861328"/>
              <a:gd name="connsiteX10" fmla="*/ 0 w 12217050"/>
              <a:gd name="connsiteY10" fmla="*/ 0 h 6861328"/>
              <a:gd name="connsiteX11" fmla="*/ 6095813 w 12217050"/>
              <a:gd name="connsiteY11" fmla="*/ 0 h 6861328"/>
              <a:gd name="connsiteX12" fmla="*/ 6095821 w 12217050"/>
              <a:gd name="connsiteY12" fmla="*/ 1740 h 6861328"/>
              <a:gd name="connsiteX13" fmla="*/ 21875 w 12217050"/>
              <a:gd name="connsiteY13" fmla="*/ 1740 h 6861328"/>
              <a:gd name="connsiteX14" fmla="*/ 21875 w 12217050"/>
              <a:gd name="connsiteY14" fmla="*/ 6859595 h 6861328"/>
              <a:gd name="connsiteX15" fmla="*/ 0 w 12217050"/>
              <a:gd name="connsiteY15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7050" h="6861328">
                <a:moveTo>
                  <a:pt x="21875" y="6859595"/>
                </a:moveTo>
                <a:lnTo>
                  <a:pt x="5675401" y="6861328"/>
                </a:lnTo>
                <a:lnTo>
                  <a:pt x="21875" y="6861328"/>
                </a:lnTo>
                <a:close/>
                <a:moveTo>
                  <a:pt x="6095821" y="1740"/>
                </a:moveTo>
                <a:lnTo>
                  <a:pt x="12217050" y="1740"/>
                </a:lnTo>
                <a:lnTo>
                  <a:pt x="12217050" y="6861328"/>
                </a:ln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90" y="6051412"/>
                  <a:pt x="6097402" y="476458"/>
                  <a:pt x="6095891" y="17926"/>
                </a:cubicBezTo>
                <a:close/>
                <a:moveTo>
                  <a:pt x="0" y="0"/>
                </a:moveTo>
                <a:lnTo>
                  <a:pt x="6095813" y="0"/>
                </a:lnTo>
                <a:lnTo>
                  <a:pt x="6095821" y="1740"/>
                </a:lnTo>
                <a:lnTo>
                  <a:pt x="21875" y="1740"/>
                </a:lnTo>
                <a:lnTo>
                  <a:pt x="21875" y="6859595"/>
                </a:ln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20" name="Freeform 19"/>
          <p:cNvSpPr/>
          <p:nvPr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421121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9AE458-58AA-9C4C-A466-344B24D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522675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44E6A2-7882-6AA3-55A5-834AE56C8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917183"/>
            <a:ext cx="5227615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7" name="Slide Number Placeholder 109">
            <a:extLst>
              <a:ext uri="{FF2B5EF4-FFF2-40B4-BE49-F238E27FC236}">
                <a16:creationId xmlns:a16="http://schemas.microsoft.com/office/drawing/2014/main" id="{B6DE157E-AA29-8D77-7194-D09DE3734813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F9DAE-D5AB-ADFC-23B4-4E5F6BADE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0FA7DE-67F9-A36C-4D5E-7EFE5E5B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5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9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EE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30C807-28E5-5B55-C99A-3C55C09131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36B12-6867-F58E-E9D5-C85AE979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870429-E9F4-43D2-0980-8D147FA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E5C051D-4F7C-A5D4-D184-2D2052A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50B-B39F-FD11-2316-1D7E39B27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25389F7-D074-B679-3E19-245351969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80145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20FAD-214C-40F6-EF6D-822B66D6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7" y="1627025"/>
            <a:ext cx="3328487" cy="3141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4C0793-5F28-13C6-3B7A-30ADBC65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8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3462FED-9E3F-6099-FAF7-AA79A4DEA79A}"/>
              </a:ext>
            </a:extLst>
          </p:cNvPr>
          <p:cNvSpPr/>
          <p:nvPr/>
        </p:nvSpPr>
        <p:spPr>
          <a:xfrm flipH="1">
            <a:off x="10195945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A367B3E-8839-328C-C542-FE217422F2C3}"/>
              </a:ext>
            </a:extLst>
          </p:cNvPr>
          <p:cNvSpPr/>
          <p:nvPr/>
        </p:nvSpPr>
        <p:spPr>
          <a:xfrm rot="10800000" flipH="1">
            <a:off x="1374843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F1397C3-A3EE-C8DE-9C24-F3FDE7D71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1692" y="1791316"/>
            <a:ext cx="6708616" cy="2421277"/>
          </a:xfrm>
        </p:spPr>
        <p:txBody>
          <a:bodyPr anchor="b"/>
          <a:lstStyle>
            <a:lvl1pPr algn="ctr">
              <a:lnSpc>
                <a:spcPct val="100000"/>
              </a:lnSpc>
              <a:defRPr sz="4699" b="0" i="0">
                <a:latin typeface="Amalia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B5AA6660-5D23-4187-9DDC-CC83FEA0E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1692" y="4546237"/>
            <a:ext cx="6708616" cy="407679"/>
          </a:xfrm>
        </p:spPr>
        <p:txBody>
          <a:bodyPr anchor="t"/>
          <a:lstStyle>
            <a:lvl1pPr algn="ctr">
              <a:defRPr sz="1799" b="1" i="0">
                <a:latin typeface="Amalia Medium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Subtitle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3CABFE-E8B5-7ACF-05BF-B97216B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8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3275112"/>
            <a:ext cx="11312755" cy="3077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969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4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5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67D0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6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 indent="-179334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5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7">
    <p:bg>
      <p:bgPr>
        <a:solidFill>
          <a:srgbClr val="A3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889DBFB0-3DEC-F8C3-95E7-680011D22FE4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2985111"/>
            <a:ext cx="4833631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1" i="0" spc="-30" baseline="0">
                <a:solidFill>
                  <a:schemeClr val="tx2"/>
                </a:solidFill>
                <a:latin typeface="Amalia" panose="020B0504020203020204" pitchFamily="34" charset="77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463" y="3833499"/>
            <a:ext cx="5021325" cy="385875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462" y="6076848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563E166-4B21-FC9E-E6D4-7B8D8B069E2D}"/>
              </a:ext>
            </a:extLst>
          </p:cNvPr>
          <p:cNvSpPr/>
          <p:nvPr/>
        </p:nvSpPr>
        <p:spPr>
          <a:xfrm rot="10800000" flipH="1">
            <a:off x="5064008" y="1954471"/>
            <a:ext cx="2063983" cy="2949056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2F6DB3-F753-BA9A-0135-EBB1E11E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2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7588D027-212B-992D-8B90-BE02C1ACBEB4}"/>
              </a:ext>
            </a:extLst>
          </p:cNvPr>
          <p:cNvSpPr/>
          <p:nvPr/>
        </p:nvSpPr>
        <p:spPr>
          <a:xfrm>
            <a:off x="3288419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91C4B3F5-9B1A-0494-1BF1-2B48B2BD6BA1}"/>
              </a:ext>
            </a:extLst>
          </p:cNvPr>
          <p:cNvSpPr/>
          <p:nvPr/>
        </p:nvSpPr>
        <p:spPr>
          <a:xfrm>
            <a:off x="1928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C796687-AE54-6D01-1DB4-C6C27EEF5601}"/>
              </a:ext>
            </a:extLst>
          </p:cNvPr>
          <p:cNvSpPr/>
          <p:nvPr/>
        </p:nvSpPr>
        <p:spPr>
          <a:xfrm flipH="1">
            <a:off x="1" y="-6262"/>
            <a:ext cx="3320725" cy="6883002"/>
          </a:xfrm>
          <a:custGeom>
            <a:avLst/>
            <a:gdLst>
              <a:gd name="connsiteX0" fmla="*/ 3321590 w 3321590"/>
              <a:gd name="connsiteY0" fmla="*/ 0 h 6884596"/>
              <a:gd name="connsiteX1" fmla="*/ 331 w 3321590"/>
              <a:gd name="connsiteY1" fmla="*/ 6264 h 6884596"/>
              <a:gd name="connsiteX2" fmla="*/ 2807 w 3321590"/>
              <a:gd name="connsiteY2" fmla="*/ 6351162 h 6884596"/>
              <a:gd name="connsiteX3" fmla="*/ 109288 w 3321590"/>
              <a:gd name="connsiteY3" fmla="*/ 6553474 h 6884596"/>
              <a:gd name="connsiteX4" fmla="*/ 420743 w 3321590"/>
              <a:gd name="connsiteY4" fmla="*/ 6867592 h 6884596"/>
              <a:gd name="connsiteX5" fmla="*/ 3321590 w 3321590"/>
              <a:gd name="connsiteY5" fmla="*/ 6884596 h 6884596"/>
              <a:gd name="connsiteX6" fmla="*/ 3321590 w 3321590"/>
              <a:gd name="connsiteY6" fmla="*/ 0 h 68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1590" h="6884596">
                <a:moveTo>
                  <a:pt x="3321590" y="0"/>
                </a:moveTo>
                <a:lnTo>
                  <a:pt x="331" y="6264"/>
                </a:lnTo>
                <a:cubicBezTo>
                  <a:pt x="-1444" y="304409"/>
                  <a:pt x="4582" y="6053017"/>
                  <a:pt x="2807" y="6351162"/>
                </a:cubicBezTo>
                <a:cubicBezTo>
                  <a:pt x="2868" y="6400392"/>
                  <a:pt x="42348" y="6486872"/>
                  <a:pt x="109288" y="6553474"/>
                </a:cubicBezTo>
                <a:lnTo>
                  <a:pt x="420743" y="6867592"/>
                </a:lnTo>
                <a:lnTo>
                  <a:pt x="3321590" y="6884596"/>
                </a:lnTo>
                <a:lnTo>
                  <a:pt x="33215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B1882FF-3634-75E5-E08B-E33722B5EFA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499961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D9FDF480-8198-4F8A-69AC-615B1A9B6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4704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5CAB423-CF70-B66B-6E02-561F6E5E1D4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577294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D91BAE2-3D7C-D5F6-697D-15CE3AB26D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72037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3B10C68-4174-A38B-6495-1939EF688EC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7314" y="2399053"/>
            <a:ext cx="2685057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FA7CD50-47F8-CBCE-47A4-DA4304B9DF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314" y="1931916"/>
            <a:ext cx="2684975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FF69525-4E66-14B9-48DC-EBF43EF7FEF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609618" y="2399053"/>
            <a:ext cx="2376874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42E466B-5A08-B514-A039-090CC87373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4360" y="1931916"/>
            <a:ext cx="2376801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DDED2-4444-62B8-64BD-3B1E310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DF6B-73E2-B130-D13F-6694D707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116971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172670-C324-86F8-CBDF-BC810C60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6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2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832644B-A027-3D0A-F973-728D68BC0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10855"/>
            <a:ext cx="349987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2F8959B9-71B7-77E6-9C4F-EB986D14246C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DDEC01-4450-8F95-6FC7-C320B9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2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B5E53A-3BCE-4478-A244-8090B97179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2E544D-14D9-1155-F481-7596670D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02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0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2" y="5607705"/>
            <a:ext cx="6275976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FC27CA3-A648-27EE-8317-D0D957696FBF}"/>
              </a:ext>
            </a:extLst>
          </p:cNvPr>
          <p:cNvSpPr/>
          <p:nvPr/>
        </p:nvSpPr>
        <p:spPr>
          <a:xfrm rot="10800000" flipH="1">
            <a:off x="11388331" y="591937"/>
            <a:ext cx="361091" cy="51593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DC9A4-C3BF-6BA6-00C1-2765204C93E2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</p:spTree>
    <p:extLst>
      <p:ext uri="{BB962C8B-B14F-4D97-AF65-F5344CB8AC3E}">
        <p14:creationId xmlns:p14="http://schemas.microsoft.com/office/powerpoint/2010/main" val="384213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  <p15:guide id="3" orient="horz" pos="3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96031-1AF7-40D3-F0DF-9316326F5384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C8CEE-8457-4C75-96FF-D36BDD00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8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B1927-C657-F819-7006-A3BC3CF6BBC6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B64C2E-1263-ED11-895F-26BD8FCB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" r="6"/>
          <a:stretch/>
        </p:blipFill>
        <p:spPr>
          <a:xfrm>
            <a:off x="214125" y="186405"/>
            <a:ext cx="2062440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3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58A19B-47E5-868C-CFCE-C0380B58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4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D90E56-74A2-1FF7-0F55-2CF3B7B8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70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8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3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A2F0EEFF-444C-545D-7975-37A5F864BF7D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9160275" y="1037703"/>
            <a:ext cx="1627149" cy="232490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97258-85D6-A43B-474C-83D10DFD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24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0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3ACBF60-4450-A776-5EAF-53E12F06B438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CLOSINGS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237619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447761"/>
            <a:ext cx="5659338" cy="443095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Thank you!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798775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253617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0184F-139D-D8CA-4F93-78F1E0BF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9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198520"/>
            <a:ext cx="5659338" cy="692337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49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Make it happen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9287787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1236133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D9C618-2B05-1E1F-E492-8CF3C080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3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C29EFB9-5955-1452-7957-0622818EDB45}"/>
              </a:ext>
            </a:extLst>
          </p:cNvPr>
          <p:cNvSpPr/>
          <p:nvPr/>
        </p:nvSpPr>
        <p:spPr>
          <a:xfrm rot="10800000" flipH="1">
            <a:off x="4692065" y="2553773"/>
            <a:ext cx="1354320" cy="19350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ED8E96C-F2A4-357A-2EFD-F50CBDEC5DCF}"/>
              </a:ext>
            </a:extLst>
          </p:cNvPr>
          <p:cNvSpPr txBox="1"/>
          <p:nvPr/>
        </p:nvSpPr>
        <p:spPr>
          <a:xfrm>
            <a:off x="6846337" y="3059754"/>
            <a:ext cx="4386772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>
                <a:solidFill>
                  <a:schemeClr val="tx2"/>
                </a:solidFill>
                <a:latin typeface="Amalia Medium" panose="020B0504020203020204" pitchFamily="34" charset="77"/>
              </a:rPr>
              <a:t>Make it happen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524811-264C-1BCA-29EF-5555EEEABF23}"/>
              </a:ext>
            </a:extLst>
          </p:cNvPr>
          <p:cNvSpPr txBox="1"/>
          <p:nvPr/>
        </p:nvSpPr>
        <p:spPr>
          <a:xfrm>
            <a:off x="939022" y="3059754"/>
            <a:ext cx="2953090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 b="0" i="0">
                <a:solidFill>
                  <a:schemeClr val="tx2"/>
                </a:solidFill>
                <a:latin typeface="Amalia" panose="020B0504020203020204" pitchFamily="34" charset="77"/>
              </a:rPr>
              <a:t>Thank you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31C154-1006-0057-2315-CD20F3F1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96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176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with text and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46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Amalia" panose="020B0504020203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2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s for lots of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5425" y="217818"/>
            <a:ext cx="9125099" cy="565997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5D49FA-502B-CA48-8EA5-0B69C4948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35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text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58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342156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0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 dirty="0"/>
              <a:t>Secondary heading goes here – 14pt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F78728-2FE0-E7D6-CB42-81C7E4BD1D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462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Divider with image and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B6CC74E-34F5-B997-9F42-E3B8DBCAF7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4E4B868-0131-AEB9-0D59-6EE382F939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-1" y="0"/>
            <a:ext cx="12192003" cy="6858000"/>
          </a:xfrm>
          <a:custGeom>
            <a:avLst/>
            <a:gdLst>
              <a:gd name="connsiteX0" fmla="*/ 12195175 w 12195178"/>
              <a:gd name="connsiteY0" fmla="*/ 6857391 h 6859588"/>
              <a:gd name="connsiteX1" fmla="*/ 12195178 w 12195178"/>
              <a:gd name="connsiteY1" fmla="*/ 6859588 h 6859588"/>
              <a:gd name="connsiteX2" fmla="*/ 12195175 w 12195178"/>
              <a:gd name="connsiteY2" fmla="*/ 6859588 h 6859588"/>
              <a:gd name="connsiteX3" fmla="*/ 0 w 12195178"/>
              <a:gd name="connsiteY3" fmla="*/ 0 h 6859588"/>
              <a:gd name="connsiteX4" fmla="*/ 12195175 w 12195178"/>
              <a:gd name="connsiteY4" fmla="*/ 0 h 6859588"/>
              <a:gd name="connsiteX5" fmla="*/ 12195175 w 12195178"/>
              <a:gd name="connsiteY5" fmla="*/ 6857391 h 6859588"/>
              <a:gd name="connsiteX6" fmla="*/ 12192340 w 12195178"/>
              <a:gd name="connsiteY6" fmla="*/ 4840917 h 6859588"/>
              <a:gd name="connsiteX7" fmla="*/ 11898506 w 12195178"/>
              <a:gd name="connsiteY7" fmla="*/ 4545015 h 6859588"/>
              <a:gd name="connsiteX8" fmla="*/ 11651193 w 12195178"/>
              <a:gd name="connsiteY8" fmla="*/ 4414806 h 6859588"/>
              <a:gd name="connsiteX9" fmla="*/ 1656 w 12195178"/>
              <a:gd name="connsiteY9" fmla="*/ 4420070 h 6859588"/>
              <a:gd name="connsiteX10" fmla="*/ 0 w 12195178"/>
              <a:gd name="connsiteY10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5178" h="6859588">
                <a:moveTo>
                  <a:pt x="12195175" y="6857391"/>
                </a:moveTo>
                <a:lnTo>
                  <a:pt x="12195178" y="6859588"/>
                </a:lnTo>
                <a:lnTo>
                  <a:pt x="12195175" y="6859588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7391"/>
                </a:lnTo>
                <a:lnTo>
                  <a:pt x="12192340" y="4840917"/>
                </a:lnTo>
                <a:lnTo>
                  <a:pt x="11898506" y="4545015"/>
                </a:lnTo>
                <a:cubicBezTo>
                  <a:pt x="11801963" y="4444425"/>
                  <a:pt x="11762948" y="4423768"/>
                  <a:pt x="11651193" y="4414806"/>
                </a:cubicBezTo>
                <a:cubicBezTo>
                  <a:pt x="11353048" y="4416581"/>
                  <a:pt x="299801" y="4418295"/>
                  <a:pt x="1656" y="4420070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9" name="Freeform 8"/>
          <p:cNvSpPr/>
          <p:nvPr/>
        </p:nvSpPr>
        <p:spPr>
          <a:xfrm rot="16200000">
            <a:off x="4873891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2401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5874634"/>
            <a:ext cx="6814416" cy="193002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7CFB74-7608-E53C-607A-E725B5F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96" y="4998214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67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sz="1799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4A86E9AE-4F13-A834-D062-E9B29C06C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" y="117399"/>
            <a:ext cx="1655753" cy="61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712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C794A98-E6FF-70D8-A792-A977935C45AC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DIVIDERS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420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562318-94AB-3001-47EC-1B5197B76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17A7ACC-E4FD-979E-11CA-11CFECF3CBF1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439CD316-0FF6-7187-BF0B-45DE809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2130855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DEDAC1-98C8-9EB2-213C-E421CB6C6A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637096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9AA4C6-859A-08A7-A3C4-7F743F568559}"/>
              </a:ext>
            </a:extLst>
          </p:cNvPr>
          <p:cNvSpPr/>
          <p:nvPr/>
        </p:nvSpPr>
        <p:spPr>
          <a:xfrm>
            <a:off x="9119549" y="3572982"/>
            <a:ext cx="1884048" cy="2691961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F418D-0B70-C74A-C8A2-705BFA8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117EBE-5E5D-28B9-C658-2B76E325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7" name="Freeform 16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3E9C03-F500-1452-170A-812F831CD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5571F4-5F3D-A550-F397-9756F66C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90135-1E06-99CA-C9D8-40C2C7F0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196" y="6356467"/>
            <a:ext cx="4113729" cy="3650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F3F-9AE7-C9E6-6897-F50770D712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890250" y="6642100"/>
            <a:ext cx="12636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Classification: PUBLIC</a:t>
            </a:r>
          </a:p>
        </p:txBody>
      </p:sp>
    </p:spTree>
    <p:extLst>
      <p:ext uri="{BB962C8B-B14F-4D97-AF65-F5344CB8AC3E}">
        <p14:creationId xmlns:p14="http://schemas.microsoft.com/office/powerpoint/2010/main" val="177919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52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business-guides-and-resources/a-practical-guide-to-building-agents.pdf" TargetMode="Externa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hyperlink" Target="https://cdn.openai.com/business-guides-and-resources/a-practical-guide-to-building-agents.pdf" TargetMode="Externa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rxiv.org/abs/2303.17580" TargetMode="Externa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silfverskiold.com/articles/agentic-aI-comparing-new-open-source-framework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lsilfverskiold/Awesome-LLM-Resources-List/blob/main/README.md#os-agenticai-workflow" TargetMode="Externa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30.xml"/><Relationship Id="rId7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38.xml"/><Relationship Id="rId5" Type="http://schemas.openxmlformats.org/officeDocument/2006/relationships/image" Target="../media/image28.png"/><Relationship Id="rId10" Type="http://schemas.openxmlformats.org/officeDocument/2006/relationships/image" Target="../media/image290.png"/><Relationship Id="rId4" Type="http://schemas.openxmlformats.org/officeDocument/2006/relationships/image" Target="../media/image270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earoftheblackwolf.deviantart.com/art/Can-of-New-Coke-583998513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1263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acl-long.656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5" Type="http://schemas.openxmlformats.org/officeDocument/2006/relationships/hyperlink" Target="https://arxiv.org/abs/2305.08283" TargetMode="External"/><Relationship Id="rId4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9.22367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hyperlink" Target="https://arxiv.org/abs/2412.1674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robot-waiter-71c9307619ef4599aa2f9a2b6b982875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099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92B9C-1D6E-BCAE-2598-8F566E6A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3692D-23E4-C668-4586-DFBA50AAC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Liad Magen</a:t>
            </a:r>
          </a:p>
        </p:txBody>
      </p:sp>
    </p:spTree>
    <p:extLst>
      <p:ext uri="{BB962C8B-B14F-4D97-AF65-F5344CB8AC3E}">
        <p14:creationId xmlns:p14="http://schemas.microsoft.com/office/powerpoint/2010/main" val="252478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19BAC-4BCD-A1EA-8379-C6724C55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RAG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72BA7-B9A4-E0A7-0947-973161CC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7143" y="0"/>
            <a:ext cx="738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4415-C9F4-358D-2AEC-05655C67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Agentic RAG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A4E5B1-0ED2-1FB4-D6CD-5DD3DFF09E8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48774543"/>
              </p:ext>
            </p:extLst>
          </p:nvPr>
        </p:nvGraphicFramePr>
        <p:xfrm>
          <a:off x="435487" y="1376477"/>
          <a:ext cx="11320065" cy="4452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31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5E46-7CE5-E51E-DF00-5F20559D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– How do they work?</a:t>
            </a:r>
          </a:p>
        </p:txBody>
      </p:sp>
      <p:pic>
        <p:nvPicPr>
          <p:cNvPr id="2050" name="Picture 2" descr="Visual Gif of autoregressive decoding">
            <a:extLst>
              <a:ext uri="{FF2B5EF4-FFF2-40B4-BE49-F238E27FC236}">
                <a16:creationId xmlns:a16="http://schemas.microsoft.com/office/drawing/2014/main" id="{15F6EAB8-22D9-0AEE-1F9A-F797F318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83" y="918696"/>
            <a:ext cx="10069033" cy="56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84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2950-CB92-46C7-3C24-690CC0D4D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9648-3CEC-E13F-45DC-06AB7DA6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– How do they work?</a:t>
            </a:r>
          </a:p>
        </p:txBody>
      </p:sp>
      <p:pic>
        <p:nvPicPr>
          <p:cNvPr id="3074" name="Picture 2" descr="Visual Gif of decoding">
            <a:extLst>
              <a:ext uri="{FF2B5EF4-FFF2-40B4-BE49-F238E27FC236}">
                <a16:creationId xmlns:a16="http://schemas.microsoft.com/office/drawing/2014/main" id="{C95794EA-5F50-0CF8-6E06-F8D4B186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58" y="1030070"/>
            <a:ext cx="9860484" cy="554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3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2884C-EF25-2E1A-AF11-73F46FE9F0B9}"/>
              </a:ext>
            </a:extLst>
          </p:cNvPr>
          <p:cNvSpPr/>
          <p:nvPr/>
        </p:nvSpPr>
        <p:spPr>
          <a:xfrm>
            <a:off x="460744" y="2225749"/>
            <a:ext cx="7237228" cy="258725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B3B62-25A8-3906-2F3E-92FD2CBD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– How does it work?</a:t>
            </a:r>
          </a:p>
        </p:txBody>
      </p:sp>
      <p:pic>
        <p:nvPicPr>
          <p:cNvPr id="4098" name="Picture 2" descr="Behind models">
            <a:extLst>
              <a:ext uri="{FF2B5EF4-FFF2-40B4-BE49-F238E27FC236}">
                <a16:creationId xmlns:a16="http://schemas.microsoft.com/office/drawing/2014/main" id="{1825721C-85D8-6191-8261-5BC5E8C5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111728"/>
              </a:clrFrom>
              <a:clrTo>
                <a:srgbClr val="1117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5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7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56B7D5-35A6-D8B8-CBA6-836CE538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Foundations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EE385-AEEE-2509-9C27-421CBE3056E2}"/>
              </a:ext>
            </a:extLst>
          </p:cNvPr>
          <p:cNvSpPr txBox="1"/>
          <p:nvPr/>
        </p:nvSpPr>
        <p:spPr>
          <a:xfrm>
            <a:off x="330510" y="6146181"/>
            <a:ext cx="441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a-practical-guide-to-building-agents.pdf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A87ECF-C407-F783-7AA2-776040E0788E}"/>
              </a:ext>
            </a:extLst>
          </p:cNvPr>
          <p:cNvGrpSpPr/>
          <p:nvPr/>
        </p:nvGrpSpPr>
        <p:grpSpPr>
          <a:xfrm>
            <a:off x="1701690" y="1480940"/>
            <a:ext cx="8222031" cy="3896119"/>
            <a:chOff x="607554" y="2258384"/>
            <a:chExt cx="7425665" cy="32096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EA6E70-41FE-E800-7714-B6140BF638C1}"/>
                </a:ext>
              </a:extLst>
            </p:cNvPr>
            <p:cNvSpPr/>
            <p:nvPr/>
          </p:nvSpPr>
          <p:spPr>
            <a:xfrm>
              <a:off x="607554" y="2258384"/>
              <a:ext cx="7425665" cy="320960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Orchestration Layer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367323-1900-4132-8938-0442C3105D78}"/>
                </a:ext>
              </a:extLst>
            </p:cNvPr>
            <p:cNvSpPr/>
            <p:nvPr/>
          </p:nvSpPr>
          <p:spPr>
            <a:xfrm>
              <a:off x="1147602" y="3185058"/>
              <a:ext cx="3252564" cy="159559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A266FFA-8BB8-0C8D-6D32-0AE41950DD52}"/>
                </a:ext>
              </a:extLst>
            </p:cNvPr>
            <p:cNvSpPr/>
            <p:nvPr/>
          </p:nvSpPr>
          <p:spPr>
            <a:xfrm>
              <a:off x="5411220" y="247434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i="1" dirty="0">
                  <a:solidFill>
                    <a:schemeClr val="tx1"/>
                  </a:solidFill>
                </a:rPr>
                <a:t>Vector Search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09D2C15-40B4-A14D-F867-112D992E9665}"/>
                </a:ext>
              </a:extLst>
            </p:cNvPr>
            <p:cNvSpPr/>
            <p:nvPr/>
          </p:nvSpPr>
          <p:spPr>
            <a:xfrm>
              <a:off x="5411733" y="324311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Web Search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7344540-2493-81A2-8CAD-4D524BE3D15C}"/>
                </a:ext>
              </a:extLst>
            </p:cNvPr>
            <p:cNvSpPr/>
            <p:nvPr/>
          </p:nvSpPr>
          <p:spPr>
            <a:xfrm>
              <a:off x="5411733" y="401188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API Call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6BAAEC3-B35E-3BCB-4A10-E744B95F286A}"/>
                </a:ext>
              </a:extLst>
            </p:cNvPr>
            <p:cNvSpPr/>
            <p:nvPr/>
          </p:nvSpPr>
          <p:spPr>
            <a:xfrm>
              <a:off x="5411220" y="4780655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SQL DB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11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05F42-3834-DCE6-CE19-2E2CA11D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F79861-9798-5D0D-7F8A-B1109AA0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 Foundations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BC90F-851B-E130-2C7A-47205C826A46}"/>
              </a:ext>
            </a:extLst>
          </p:cNvPr>
          <p:cNvSpPr txBox="1"/>
          <p:nvPr/>
        </p:nvSpPr>
        <p:spPr>
          <a:xfrm>
            <a:off x="330510" y="6146181"/>
            <a:ext cx="441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a-practical-guide-to-building-agents.pdf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E0676D-AE59-84D6-EA3A-04C40CF19F98}"/>
              </a:ext>
            </a:extLst>
          </p:cNvPr>
          <p:cNvGrpSpPr/>
          <p:nvPr/>
        </p:nvGrpSpPr>
        <p:grpSpPr>
          <a:xfrm>
            <a:off x="1701690" y="1480940"/>
            <a:ext cx="8222031" cy="3896119"/>
            <a:chOff x="607554" y="2258384"/>
            <a:chExt cx="7425665" cy="320960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E6096BD-4E3E-9773-D259-6D1D644E3C8D}"/>
                </a:ext>
              </a:extLst>
            </p:cNvPr>
            <p:cNvSpPr/>
            <p:nvPr/>
          </p:nvSpPr>
          <p:spPr>
            <a:xfrm>
              <a:off x="607554" y="2258384"/>
              <a:ext cx="7425665" cy="320960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/>
                <a:t>Orchestration Layer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1B9F355-1F65-01AB-D5C9-3C0207B21EA8}"/>
                </a:ext>
              </a:extLst>
            </p:cNvPr>
            <p:cNvSpPr/>
            <p:nvPr/>
          </p:nvSpPr>
          <p:spPr>
            <a:xfrm>
              <a:off x="1147602" y="3185058"/>
              <a:ext cx="3252564" cy="159559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LLM – The Brain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4FB504-EAEE-DAA0-9F00-BD362FB34E39}"/>
                </a:ext>
              </a:extLst>
            </p:cNvPr>
            <p:cNvSpPr/>
            <p:nvPr/>
          </p:nvSpPr>
          <p:spPr>
            <a:xfrm>
              <a:off x="5411220" y="247434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i="1" dirty="0">
                  <a:solidFill>
                    <a:schemeClr val="tx1"/>
                  </a:solidFill>
                </a:rPr>
                <a:t>Vector Search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CE1660-45D7-8CA8-EACF-6C4EF8793DC8}"/>
                </a:ext>
              </a:extLst>
            </p:cNvPr>
            <p:cNvSpPr/>
            <p:nvPr/>
          </p:nvSpPr>
          <p:spPr>
            <a:xfrm>
              <a:off x="5411733" y="324311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Web Search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A91643D-9AF2-8BB2-268D-C5E3A1785CE2}"/>
                </a:ext>
              </a:extLst>
            </p:cNvPr>
            <p:cNvSpPr/>
            <p:nvPr/>
          </p:nvSpPr>
          <p:spPr>
            <a:xfrm>
              <a:off x="5411733" y="4011884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API Call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9B1F7AE-450D-581F-2833-83E32C6543C9}"/>
                </a:ext>
              </a:extLst>
            </p:cNvPr>
            <p:cNvSpPr/>
            <p:nvPr/>
          </p:nvSpPr>
          <p:spPr>
            <a:xfrm>
              <a:off x="5411220" y="4780655"/>
              <a:ext cx="1559800" cy="56956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Tool:</a:t>
              </a:r>
            </a:p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SQL DB Query</a:t>
              </a:r>
            </a:p>
          </p:txBody>
        </p:sp>
      </p:grpSp>
      <p:pic>
        <p:nvPicPr>
          <p:cNvPr id="8" name="Graphic 7" descr="Head with gears with solid fill">
            <a:extLst>
              <a:ext uri="{FF2B5EF4-FFF2-40B4-BE49-F238E27FC236}">
                <a16:creationId xmlns:a16="http://schemas.microsoft.com/office/drawing/2014/main" id="{92021712-2F37-4C79-FA66-ECFA05A68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3147" y="2605824"/>
            <a:ext cx="914400" cy="914400"/>
          </a:xfrm>
          <a:prstGeom prst="rect">
            <a:avLst/>
          </a:prstGeom>
        </p:spPr>
      </p:pic>
      <p:pic>
        <p:nvPicPr>
          <p:cNvPr id="10" name="Graphic 9" descr="Foot with solid fill">
            <a:extLst>
              <a:ext uri="{FF2B5EF4-FFF2-40B4-BE49-F238E27FC236}">
                <a16:creationId xmlns:a16="http://schemas.microsoft.com/office/drawing/2014/main" id="{022FBD59-5892-B258-AE71-632ED27EB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4391" y="4431204"/>
            <a:ext cx="914400" cy="914400"/>
          </a:xfrm>
          <a:prstGeom prst="rect">
            <a:avLst/>
          </a:prstGeom>
        </p:spPr>
      </p:pic>
      <p:pic>
        <p:nvPicPr>
          <p:cNvPr id="13" name="Graphic 12" descr="Muscular arm with solid fill">
            <a:extLst>
              <a:ext uri="{FF2B5EF4-FFF2-40B4-BE49-F238E27FC236}">
                <a16:creationId xmlns:a16="http://schemas.microsoft.com/office/drawing/2014/main" id="{A68861CE-DC00-2089-2D37-234E75D1C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8869" y="2564792"/>
            <a:ext cx="914400" cy="914400"/>
          </a:xfrm>
          <a:prstGeom prst="rect">
            <a:avLst/>
          </a:prstGeom>
        </p:spPr>
      </p:pic>
      <p:pic>
        <p:nvPicPr>
          <p:cNvPr id="22" name="Graphic 21" descr="Ear with solid fill">
            <a:extLst>
              <a:ext uri="{FF2B5EF4-FFF2-40B4-BE49-F238E27FC236}">
                <a16:creationId xmlns:a16="http://schemas.microsoft.com/office/drawing/2014/main" id="{83C13644-C475-4CF1-2DD8-AF3EB58E8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7607" y="3490313"/>
            <a:ext cx="914400" cy="914400"/>
          </a:xfrm>
          <a:prstGeom prst="rect">
            <a:avLst/>
          </a:prstGeom>
        </p:spPr>
      </p:pic>
      <p:pic>
        <p:nvPicPr>
          <p:cNvPr id="24" name="Graphic 23" descr="Heart organ with solid fill">
            <a:extLst>
              <a:ext uri="{FF2B5EF4-FFF2-40B4-BE49-F238E27FC236}">
                <a16:creationId xmlns:a16="http://schemas.microsoft.com/office/drawing/2014/main" id="{AD4AFEDA-9ADD-ECEE-A615-9E02B4FAC0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68967" y="1621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6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8F13-FCAA-5941-924E-F9BF2778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8CEC-D0A5-A767-E42B-D9CEFA4FCE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i="1" dirty="0"/>
              <a:t>Tools</a:t>
            </a:r>
            <a:r>
              <a:rPr lang="en-US" sz="2000" dirty="0"/>
              <a:t> are </a:t>
            </a:r>
            <a:r>
              <a:rPr lang="en-US" sz="2000" b="1" dirty="0"/>
              <a:t>functions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call to an external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Invocation of a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to… run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E3327-C855-ABF2-A450-52F30695A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1E48-FFCB-450E-D76B-41EB91E2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Autonomy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3E3FF-F8EA-AAAD-CF4A-25B3FF596F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agents can perceive their environment, </a:t>
            </a:r>
            <a:r>
              <a:rPr lang="en-US" b="1" dirty="0"/>
              <a:t>reason</a:t>
            </a:r>
            <a:r>
              <a:rPr lang="en-US" dirty="0"/>
              <a:t> about problems, </a:t>
            </a:r>
            <a:r>
              <a:rPr lang="en-US" b="1" dirty="0"/>
              <a:t>plan</a:t>
            </a:r>
            <a:r>
              <a:rPr lang="en-US" dirty="0"/>
              <a:t> strategies, </a:t>
            </a:r>
            <a:r>
              <a:rPr lang="en-US" b="1" dirty="0"/>
              <a:t>execute</a:t>
            </a:r>
            <a:r>
              <a:rPr lang="en-US" dirty="0"/>
              <a:t> actions across systems, and </a:t>
            </a:r>
            <a:r>
              <a:rPr lang="en-US" b="1" dirty="0"/>
              <a:t>learn</a:t>
            </a:r>
            <a:r>
              <a:rPr lang="en-US" dirty="0"/>
              <a:t> from outcomes</a:t>
            </a:r>
            <a:endParaRPr lang="de-AT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EA22F-BF35-7E85-B1EB-F02DD837DA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95938" y="2011896"/>
            <a:ext cx="8800124" cy="46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7B6E-FE71-E0B6-2438-53703733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Agentic AI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B9F7D0-8CDD-D243-FE3F-89C2CDC649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b="1" dirty="0"/>
              <a:t>Non-Agentic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Provides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Single-task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Requires human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Rule-based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Static execution</a:t>
            </a:r>
          </a:p>
          <a:p>
            <a:endParaRPr lang="en-US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F4A03F-E5CC-AEAF-FB7E-78ED29B79F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b="1" dirty="0"/>
              <a:t>Agentic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Makes decisions &amp; executes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Multi-step, goal-oriented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Autonomous within guardrails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Reasoning-based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adaptation</a:t>
            </a:r>
            <a:endParaRPr lang="de-AT" sz="1800" dirty="0"/>
          </a:p>
          <a:p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ADE3A-EBAE-9092-FB9A-36D81CE2F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Autonomy Level</a:t>
            </a:r>
          </a:p>
        </p:txBody>
      </p:sp>
    </p:spTree>
    <p:extLst>
      <p:ext uri="{BB962C8B-B14F-4D97-AF65-F5344CB8AC3E}">
        <p14:creationId xmlns:p14="http://schemas.microsoft.com/office/powerpoint/2010/main" val="277819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A0E62354-240A-13BA-CA8C-BF35D698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/>
          <a:stretch>
            <a:fillRect/>
          </a:stretch>
        </p:blipFill>
        <p:spPr>
          <a:xfrm>
            <a:off x="20" y="10"/>
            <a:ext cx="12191980" cy="685973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11E2E-B3D6-AF50-9D00-467E60BDD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650A3-CC87-FEE8-68A7-C780984927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definition and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Agentic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Agents </a:t>
            </a:r>
            <a:r>
              <a:rPr lang="en-US" dirty="0" err="1"/>
              <a:t>aPI</a:t>
            </a:r>
            <a:r>
              <a:rPr lang="en-US" dirty="0"/>
              <a:t> capabilities for advanced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in agent design using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57D72-E3E9-BD5D-B87C-0C3529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152F37-C484-F3BC-96B7-F612D91C8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5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83F8C-59BA-17C5-D3E4-96B416BDD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BECD-22FE-0806-B0B5-62067D45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Agentic AI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AE11F9-D01F-E65D-F03B-A6DB43798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b="1" dirty="0"/>
              <a:t>Non-Agentic AI</a:t>
            </a:r>
          </a:p>
          <a:p>
            <a:r>
              <a:rPr lang="en-US" sz="1800" dirty="0"/>
              <a:t>Formulate a response to the client, based on these content texts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D162E-F4F8-B5AA-FD79-B12668FBAC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b="1" dirty="0"/>
              <a:t>Agentic AI</a:t>
            </a:r>
          </a:p>
          <a:p>
            <a:r>
              <a:rPr lang="en-US" sz="1800" dirty="0"/>
              <a:t>Write a report about company X</a:t>
            </a:r>
          </a:p>
          <a:p>
            <a:r>
              <a:rPr lang="en-US" sz="1800" dirty="0"/>
              <a:t>Do you need to search the web?</a:t>
            </a:r>
          </a:p>
          <a:p>
            <a:r>
              <a:rPr lang="en-US" sz="1800" dirty="0"/>
              <a:t>Write first a draft.</a:t>
            </a:r>
          </a:p>
          <a:p>
            <a:r>
              <a:rPr lang="en-US" sz="1800" dirty="0"/>
              <a:t>Consider which parts need a revision or more research.</a:t>
            </a:r>
          </a:p>
          <a:p>
            <a:r>
              <a:rPr lang="en-US" sz="1800" dirty="0"/>
              <a:t>Revise your draft.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80D88-A889-2EBB-E563-DACABCA91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Autonomy Level</a:t>
            </a:r>
          </a:p>
        </p:txBody>
      </p:sp>
    </p:spTree>
    <p:extLst>
      <p:ext uri="{BB962C8B-B14F-4D97-AF65-F5344CB8AC3E}">
        <p14:creationId xmlns:p14="http://schemas.microsoft.com/office/powerpoint/2010/main" val="293903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2E38E9-555F-8A11-3C2E-5C7E0CBC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oogle Shape;63;p14">
            <a:extLst>
              <a:ext uri="{FF2B5EF4-FFF2-40B4-BE49-F238E27FC236}">
                <a16:creationId xmlns:a16="http://schemas.microsoft.com/office/drawing/2014/main" id="{73B5A4F2-F5B1-C836-3821-0D31FB5C3E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77" y="1827433"/>
            <a:ext cx="10345664" cy="367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65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8409-72AB-11C0-3F51-DD4A43F5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08FA-64BA-B6DF-9DA6-92719402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Agentic AI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952EF8-CE13-DF11-B4DC-FE74C78F77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850" y="2094935"/>
            <a:ext cx="5185758" cy="3313557"/>
          </a:xfrm>
        </p:spPr>
        <p:txBody>
          <a:bodyPr/>
          <a:lstStyle/>
          <a:p>
            <a:r>
              <a:rPr lang="en-US" sz="1800" b="1" dirty="0"/>
              <a:t>Agentic AI</a:t>
            </a:r>
          </a:p>
          <a:p>
            <a:r>
              <a:rPr lang="en-US" sz="1800" dirty="0"/>
              <a:t>Write a report about company X</a:t>
            </a:r>
          </a:p>
          <a:p>
            <a:r>
              <a:rPr lang="en-US" sz="1800" dirty="0"/>
              <a:t>Do you need to search the web?</a:t>
            </a:r>
          </a:p>
          <a:p>
            <a:r>
              <a:rPr lang="en-US" sz="1800" dirty="0"/>
              <a:t>Write first a draft.</a:t>
            </a:r>
          </a:p>
          <a:p>
            <a:r>
              <a:rPr lang="en-US" sz="1800" dirty="0"/>
              <a:t>Consider which parts need a revision or more research.</a:t>
            </a:r>
          </a:p>
          <a:p>
            <a:r>
              <a:rPr lang="en-US" sz="1800" dirty="0"/>
              <a:t>Revise your draft.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5FDA7E-BC83-6053-A612-D96CA2056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Autonomy Level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D0D2E9-540C-7BC4-DCE0-5C3076684AF3}"/>
              </a:ext>
            </a:extLst>
          </p:cNvPr>
          <p:cNvSpPr/>
          <p:nvPr/>
        </p:nvSpPr>
        <p:spPr>
          <a:xfrm>
            <a:off x="5973618" y="2565991"/>
            <a:ext cx="623776" cy="3402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5E273A-C75D-9519-9B00-DDAF9CD5E108}"/>
              </a:ext>
            </a:extLst>
          </p:cNvPr>
          <p:cNvSpPr/>
          <p:nvPr/>
        </p:nvSpPr>
        <p:spPr>
          <a:xfrm>
            <a:off x="5973618" y="3023191"/>
            <a:ext cx="623776" cy="3402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33B1BA-1E5F-0B4C-6EAA-605AC0E9FBAB}"/>
              </a:ext>
            </a:extLst>
          </p:cNvPr>
          <p:cNvSpPr/>
          <p:nvPr/>
        </p:nvSpPr>
        <p:spPr>
          <a:xfrm>
            <a:off x="5973618" y="3581592"/>
            <a:ext cx="623776" cy="3402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E55713-ED61-69BE-4F25-C2B697F7A3F3}"/>
              </a:ext>
            </a:extLst>
          </p:cNvPr>
          <p:cNvSpPr/>
          <p:nvPr/>
        </p:nvSpPr>
        <p:spPr>
          <a:xfrm>
            <a:off x="5978826" y="4139993"/>
            <a:ext cx="623776" cy="3402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05ED80-56F7-A804-640F-D6C7A10147FE}"/>
              </a:ext>
            </a:extLst>
          </p:cNvPr>
          <p:cNvSpPr/>
          <p:nvPr/>
        </p:nvSpPr>
        <p:spPr>
          <a:xfrm>
            <a:off x="5973618" y="4698394"/>
            <a:ext cx="623776" cy="34024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3EAC09-91E6-FD82-A5C0-8BAF9287505E}"/>
              </a:ext>
            </a:extLst>
          </p:cNvPr>
          <p:cNvSpPr/>
          <p:nvPr/>
        </p:nvSpPr>
        <p:spPr>
          <a:xfrm>
            <a:off x="7090037" y="3023191"/>
            <a:ext cx="1586130" cy="3402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Search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1F1A187B-E3D9-ABE1-4346-4A8C5D0BE507}"/>
              </a:ext>
            </a:extLst>
          </p:cNvPr>
          <p:cNvSpPr/>
          <p:nvPr/>
        </p:nvSpPr>
        <p:spPr>
          <a:xfrm>
            <a:off x="6673704" y="3023190"/>
            <a:ext cx="340023" cy="340243"/>
          </a:xfrm>
          <a:prstGeom prst="plus">
            <a:avLst>
              <a:gd name="adj" fmla="val 3994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AC48F5-A9D1-DC19-1972-675BAA622364}"/>
              </a:ext>
            </a:extLst>
          </p:cNvPr>
          <p:cNvSpPr/>
          <p:nvPr/>
        </p:nvSpPr>
        <p:spPr>
          <a:xfrm>
            <a:off x="7090037" y="4139993"/>
            <a:ext cx="2649386" cy="3402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Human Review</a:t>
            </a: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4C66D125-5077-9E85-7333-75E4A773A964}"/>
              </a:ext>
            </a:extLst>
          </p:cNvPr>
          <p:cNvSpPr/>
          <p:nvPr/>
        </p:nvSpPr>
        <p:spPr>
          <a:xfrm>
            <a:off x="6673704" y="4139992"/>
            <a:ext cx="340023" cy="340243"/>
          </a:xfrm>
          <a:prstGeom prst="plus">
            <a:avLst>
              <a:gd name="adj" fmla="val 3994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Printed document">
                <a:extLst>
                  <a:ext uri="{FF2B5EF4-FFF2-40B4-BE49-F238E27FC236}">
                    <a16:creationId xmlns:a16="http://schemas.microsoft.com/office/drawing/2014/main" id="{131B0B8D-C45D-4ED0-01DA-8B2BE49A0E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530675"/>
                  </p:ext>
                </p:extLst>
              </p:nvPr>
            </p:nvGraphicFramePr>
            <p:xfrm>
              <a:off x="-1790606" y="2961678"/>
              <a:ext cx="1408053" cy="20769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08053" cy="2076958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9664" ay="-133482" az="-22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623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Printed document">
                <a:extLst>
                  <a:ext uri="{FF2B5EF4-FFF2-40B4-BE49-F238E27FC236}">
                    <a16:creationId xmlns:a16="http://schemas.microsoft.com/office/drawing/2014/main" id="{131B0B8D-C45D-4ED0-01DA-8B2BE49A0E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90606" y="2961678"/>
                <a:ext cx="1408053" cy="2076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34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BDA5-60B9-3A78-8B89-E03F093F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6A048-EDC2-EC75-A24A-DF9B23881F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122" name="Picture 2" descr="100 Free Invoice Templates | Print &amp; Email Invoices">
            <a:extLst>
              <a:ext uri="{FF2B5EF4-FFF2-40B4-BE49-F238E27FC236}">
                <a16:creationId xmlns:a16="http://schemas.microsoft.com/office/drawing/2014/main" id="{E12E2562-2DC0-91CE-D8B9-F2BDEBF6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93" y="1105466"/>
            <a:ext cx="3710464" cy="52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rinted document">
                <a:extLst>
                  <a:ext uri="{FF2B5EF4-FFF2-40B4-BE49-F238E27FC236}">
                    <a16:creationId xmlns:a16="http://schemas.microsoft.com/office/drawing/2014/main" id="{8F027204-7C6A-E11C-386D-C38E3DF0C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1292318"/>
                  </p:ext>
                </p:extLst>
              </p:nvPr>
            </p:nvGraphicFramePr>
            <p:xfrm>
              <a:off x="293975" y="2691284"/>
              <a:ext cx="1408053" cy="20769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08053" cy="2076958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69664" ay="-133482" az="-223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23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rinted document">
                <a:extLst>
                  <a:ext uri="{FF2B5EF4-FFF2-40B4-BE49-F238E27FC236}">
                    <a16:creationId xmlns:a16="http://schemas.microsoft.com/office/drawing/2014/main" id="{8F027204-7C6A-E11C-386D-C38E3DF0C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75" y="2691284"/>
                <a:ext cx="1408053" cy="207695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F8124C-1003-0A64-6487-D4786C89A096}"/>
              </a:ext>
            </a:extLst>
          </p:cNvPr>
          <p:cNvSpPr/>
          <p:nvPr/>
        </p:nvSpPr>
        <p:spPr>
          <a:xfrm>
            <a:off x="1835947" y="3500159"/>
            <a:ext cx="1463040" cy="5847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 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502554-F3BA-6770-B29B-9C962BCD4781}"/>
              </a:ext>
            </a:extLst>
          </p:cNvPr>
          <p:cNvSpPr/>
          <p:nvPr/>
        </p:nvSpPr>
        <p:spPr>
          <a:xfrm>
            <a:off x="3714159" y="3500161"/>
            <a:ext cx="885167" cy="5847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B674AE-0ED8-8DB6-BBB0-66D33A742085}"/>
              </a:ext>
            </a:extLst>
          </p:cNvPr>
          <p:cNvSpPr/>
          <p:nvPr/>
        </p:nvSpPr>
        <p:spPr>
          <a:xfrm>
            <a:off x="5118109" y="3500160"/>
            <a:ext cx="1463040" cy="5847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DB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A4CEF2-F12A-FA3C-B3EB-6F9D6BA72E6C}"/>
              </a:ext>
            </a:extLst>
          </p:cNvPr>
          <p:cNvSpPr/>
          <p:nvPr/>
        </p:nvSpPr>
        <p:spPr>
          <a:xfrm>
            <a:off x="3532471" y="2512936"/>
            <a:ext cx="1357161" cy="58473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DB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E2E481-A2A7-F096-9C7E-E3797EAC64F0}"/>
              </a:ext>
            </a:extLst>
          </p:cNvPr>
          <p:cNvSpPr/>
          <p:nvPr/>
        </p:nvSpPr>
        <p:spPr>
          <a:xfrm>
            <a:off x="6921143" y="3500159"/>
            <a:ext cx="1463040" cy="58473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Record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6FCAF-A8CA-7AC7-080C-A726C0A1759A}"/>
              </a:ext>
            </a:extLst>
          </p:cNvPr>
          <p:cNvSpPr/>
          <p:nvPr/>
        </p:nvSpPr>
        <p:spPr>
          <a:xfrm>
            <a:off x="3426593" y="2011896"/>
            <a:ext cx="1539116" cy="2394376"/>
          </a:xfrm>
          <a:custGeom>
            <a:avLst/>
            <a:gdLst>
              <a:gd name="connsiteX0" fmla="*/ 0 w 1539116"/>
              <a:gd name="connsiteY0" fmla="*/ 256524 h 2394376"/>
              <a:gd name="connsiteX1" fmla="*/ 256524 w 1539116"/>
              <a:gd name="connsiteY1" fmla="*/ 0 h 2394376"/>
              <a:gd name="connsiteX2" fmla="*/ 759297 w 1539116"/>
              <a:gd name="connsiteY2" fmla="*/ 0 h 2394376"/>
              <a:gd name="connsiteX3" fmla="*/ 1282592 w 1539116"/>
              <a:gd name="connsiteY3" fmla="*/ 0 h 2394376"/>
              <a:gd name="connsiteX4" fmla="*/ 1539116 w 1539116"/>
              <a:gd name="connsiteY4" fmla="*/ 256524 h 2394376"/>
              <a:gd name="connsiteX5" fmla="*/ 1539116 w 1539116"/>
              <a:gd name="connsiteY5" fmla="*/ 670416 h 2394376"/>
              <a:gd name="connsiteX6" fmla="*/ 1539116 w 1539116"/>
              <a:gd name="connsiteY6" fmla="*/ 1140748 h 2394376"/>
              <a:gd name="connsiteX7" fmla="*/ 1539116 w 1539116"/>
              <a:gd name="connsiteY7" fmla="*/ 1573454 h 2394376"/>
              <a:gd name="connsiteX8" fmla="*/ 1539116 w 1539116"/>
              <a:gd name="connsiteY8" fmla="*/ 2137852 h 2394376"/>
              <a:gd name="connsiteX9" fmla="*/ 1282592 w 1539116"/>
              <a:gd name="connsiteY9" fmla="*/ 2394376 h 2394376"/>
              <a:gd name="connsiteX10" fmla="*/ 769558 w 1539116"/>
              <a:gd name="connsiteY10" fmla="*/ 2394376 h 2394376"/>
              <a:gd name="connsiteX11" fmla="*/ 256524 w 1539116"/>
              <a:gd name="connsiteY11" fmla="*/ 2394376 h 2394376"/>
              <a:gd name="connsiteX12" fmla="*/ 0 w 1539116"/>
              <a:gd name="connsiteY12" fmla="*/ 2137852 h 2394376"/>
              <a:gd name="connsiteX13" fmla="*/ 0 w 1539116"/>
              <a:gd name="connsiteY13" fmla="*/ 1667520 h 2394376"/>
              <a:gd name="connsiteX14" fmla="*/ 0 w 1539116"/>
              <a:gd name="connsiteY14" fmla="*/ 1178375 h 2394376"/>
              <a:gd name="connsiteX15" fmla="*/ 0 w 1539116"/>
              <a:gd name="connsiteY15" fmla="*/ 708043 h 2394376"/>
              <a:gd name="connsiteX16" fmla="*/ 0 w 1539116"/>
              <a:gd name="connsiteY16" fmla="*/ 256524 h 239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39116" h="2394376" extrusionOk="0">
                <a:moveTo>
                  <a:pt x="0" y="256524"/>
                </a:moveTo>
                <a:cubicBezTo>
                  <a:pt x="-3152" y="110881"/>
                  <a:pt x="130205" y="-5783"/>
                  <a:pt x="256524" y="0"/>
                </a:cubicBezTo>
                <a:cubicBezTo>
                  <a:pt x="440398" y="-22652"/>
                  <a:pt x="516478" y="829"/>
                  <a:pt x="759297" y="0"/>
                </a:cubicBezTo>
                <a:cubicBezTo>
                  <a:pt x="1002116" y="-829"/>
                  <a:pt x="1126609" y="10861"/>
                  <a:pt x="1282592" y="0"/>
                </a:cubicBezTo>
                <a:cubicBezTo>
                  <a:pt x="1413538" y="3855"/>
                  <a:pt x="1537620" y="135199"/>
                  <a:pt x="1539116" y="256524"/>
                </a:cubicBezTo>
                <a:cubicBezTo>
                  <a:pt x="1550319" y="461179"/>
                  <a:pt x="1535467" y="504403"/>
                  <a:pt x="1539116" y="670416"/>
                </a:cubicBezTo>
                <a:cubicBezTo>
                  <a:pt x="1542765" y="836429"/>
                  <a:pt x="1513590" y="1029815"/>
                  <a:pt x="1539116" y="1140748"/>
                </a:cubicBezTo>
                <a:cubicBezTo>
                  <a:pt x="1564642" y="1251681"/>
                  <a:pt x="1532612" y="1417469"/>
                  <a:pt x="1539116" y="1573454"/>
                </a:cubicBezTo>
                <a:cubicBezTo>
                  <a:pt x="1545620" y="1729439"/>
                  <a:pt x="1521457" y="1922894"/>
                  <a:pt x="1539116" y="2137852"/>
                </a:cubicBezTo>
                <a:cubicBezTo>
                  <a:pt x="1534880" y="2275768"/>
                  <a:pt x="1411152" y="2370454"/>
                  <a:pt x="1282592" y="2394376"/>
                </a:cubicBezTo>
                <a:cubicBezTo>
                  <a:pt x="1131948" y="2429336"/>
                  <a:pt x="954349" y="2358831"/>
                  <a:pt x="769558" y="2394376"/>
                </a:cubicBezTo>
                <a:cubicBezTo>
                  <a:pt x="584767" y="2429921"/>
                  <a:pt x="433278" y="2347038"/>
                  <a:pt x="256524" y="2394376"/>
                </a:cubicBezTo>
                <a:cubicBezTo>
                  <a:pt x="97139" y="2391483"/>
                  <a:pt x="-15375" y="2284056"/>
                  <a:pt x="0" y="2137852"/>
                </a:cubicBezTo>
                <a:cubicBezTo>
                  <a:pt x="-10807" y="2007556"/>
                  <a:pt x="49134" y="1901295"/>
                  <a:pt x="0" y="1667520"/>
                </a:cubicBezTo>
                <a:cubicBezTo>
                  <a:pt x="-49134" y="1433745"/>
                  <a:pt x="42183" y="1299732"/>
                  <a:pt x="0" y="1178375"/>
                </a:cubicBezTo>
                <a:cubicBezTo>
                  <a:pt x="-42183" y="1057018"/>
                  <a:pt x="592" y="830982"/>
                  <a:pt x="0" y="708043"/>
                </a:cubicBezTo>
                <a:cubicBezTo>
                  <a:pt x="-592" y="585104"/>
                  <a:pt x="21640" y="407485"/>
                  <a:pt x="0" y="256524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15122623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B860E-4209-732C-F06C-1DBDEE99FCD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298987" y="3792527"/>
            <a:ext cx="415172" cy="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6D930-9A2D-8A33-153C-63ADEC358BB0}"/>
              </a:ext>
            </a:extLst>
          </p:cNvPr>
          <p:cNvCxnSpPr/>
          <p:nvPr/>
        </p:nvCxnSpPr>
        <p:spPr>
          <a:xfrm>
            <a:off x="4709160" y="3792526"/>
            <a:ext cx="415172" cy="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2C80B9-0DEC-B78A-C30E-10AE511AB3E4}"/>
              </a:ext>
            </a:extLst>
          </p:cNvPr>
          <p:cNvCxnSpPr/>
          <p:nvPr/>
        </p:nvCxnSpPr>
        <p:spPr>
          <a:xfrm>
            <a:off x="6595954" y="3773448"/>
            <a:ext cx="415172" cy="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CB04-1C58-F22E-00DF-5BF6E380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tasks is Agentic AI suited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F5E1-4BAD-6AE1-B6E0-8D866C6F83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6001" y="2964580"/>
            <a:ext cx="4146138" cy="2864177"/>
          </a:xfrm>
        </p:spPr>
        <p:txBody>
          <a:bodyPr/>
          <a:lstStyle/>
          <a:p>
            <a:r>
              <a:rPr lang="en-US" sz="2000" dirty="0"/>
              <a:t>Clear, step-by-step pipelines and processes</a:t>
            </a:r>
          </a:p>
          <a:p>
            <a:r>
              <a:rPr lang="en-US" sz="2000" dirty="0"/>
              <a:t>Standard procedures to follow</a:t>
            </a:r>
          </a:p>
          <a:p>
            <a:r>
              <a:rPr lang="en-US" sz="2000" dirty="0"/>
              <a:t>Text-based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BF49E-2DBE-25F8-28AB-7EE0FFC9E6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0B70FF36-0889-C2A0-D3DD-BC937DEB657F}"/>
              </a:ext>
            </a:extLst>
          </p:cNvPr>
          <p:cNvSpPr/>
          <p:nvPr/>
        </p:nvSpPr>
        <p:spPr>
          <a:xfrm>
            <a:off x="603183" y="2133156"/>
            <a:ext cx="10818796" cy="712269"/>
          </a:xfrm>
          <a:prstGeom prst="leftRightArrow">
            <a:avLst/>
          </a:prstGeom>
          <a:gradFill flip="none" rotWithShape="1">
            <a:gsLst>
              <a:gs pos="0">
                <a:schemeClr val="accent4"/>
              </a:gs>
              <a:gs pos="53000">
                <a:schemeClr val="accent6">
                  <a:lumMod val="45000"/>
                  <a:lumOff val="55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Easier									Harder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A41AAE-F66A-2D1F-0793-8052F0BAD02A}"/>
              </a:ext>
            </a:extLst>
          </p:cNvPr>
          <p:cNvSpPr txBox="1">
            <a:spLocks/>
          </p:cNvSpPr>
          <p:nvPr/>
        </p:nvSpPr>
        <p:spPr bwMode="auto">
          <a:xfrm>
            <a:off x="7109861" y="2964580"/>
            <a:ext cx="4146138" cy="286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ts val="1400"/>
              </a:spcAft>
              <a:defRPr sz="1400" b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946" indent="-179946" algn="l" rtl="0" eaLnBrk="1" fontAlgn="base" hangingPunct="1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FontTx/>
              <a:buBlip>
                <a:blip r:embed="rId2"/>
              </a:buBlip>
              <a:defRPr sz="1400" b="0">
                <a:solidFill>
                  <a:schemeClr val="tx2"/>
                </a:solidFill>
                <a:latin typeface="+mn-lt"/>
              </a:defRPr>
            </a:lvl2pPr>
            <a:lvl3pPr marL="360255" indent="-172986" algn="l" rtl="0" eaLnBrk="1" fontAlgn="base" hangingPunct="1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Tx/>
              <a:buFont typeface="Amalia" pitchFamily="34" charset="0"/>
              <a:buChar char="•"/>
              <a:tabLst/>
              <a:defRPr sz="1200">
                <a:solidFill>
                  <a:schemeClr val="tx2"/>
                </a:solidFill>
                <a:latin typeface="+mn-lt"/>
              </a:defRPr>
            </a:lvl3pPr>
            <a:lvl4pPr marL="532640" indent="-179334" algn="l" rtl="0" eaLnBrk="1" fontAlgn="base" hangingPunct="1">
              <a:lnSpc>
                <a:spcPct val="125000"/>
              </a:lnSpc>
              <a:spcBef>
                <a:spcPts val="540"/>
              </a:spcBef>
              <a:spcAft>
                <a:spcPct val="0"/>
              </a:spcAft>
              <a:buClrTx/>
              <a:buFont typeface="Nokia Pure Headline Light" pitchFamily="34" charset="0"/>
              <a:buChar char="–"/>
              <a:tabLst/>
              <a:defRPr sz="1000">
                <a:solidFill>
                  <a:schemeClr val="tx2"/>
                </a:solidFill>
                <a:latin typeface="+mn-lt"/>
              </a:defRPr>
            </a:lvl4pPr>
            <a:lvl5pPr marL="0" indent="0" algn="l" rtl="0" eaLnBrk="1" fontAlgn="base" hangingPunct="1">
              <a:lnSpc>
                <a:spcPct val="125000"/>
              </a:lnSpc>
              <a:spcBef>
                <a:spcPts val="1999"/>
              </a:spcBef>
              <a:spcAft>
                <a:spcPct val="0"/>
              </a:spcAft>
              <a:buFont typeface="Calibri" panose="020F0502020204030204" pitchFamily="34" charset="0"/>
              <a:buNone/>
              <a:tabLst/>
              <a:defRPr sz="1200" b="0" u="sng" baseline="0">
                <a:solidFill>
                  <a:srgbClr val="64C5C9"/>
                </a:solidFill>
                <a:latin typeface="+mn-lt"/>
              </a:defRPr>
            </a:lvl5pPr>
            <a:lvl6pPr marL="0" indent="0" algn="l" rtl="0" eaLnBrk="1" fontAlgn="base" hangingPunct="1">
              <a:spcBef>
                <a:spcPts val="2857"/>
              </a:spcBef>
              <a:spcAft>
                <a:spcPct val="0"/>
              </a:spcAft>
              <a:buFont typeface="Arial" charset="0"/>
              <a:buNone/>
              <a:defRPr sz="1400">
                <a:solidFill>
                  <a:srgbClr val="FF0000"/>
                </a:solidFill>
                <a:latin typeface="+mn-lt"/>
              </a:defRPr>
            </a:lvl6pPr>
            <a:lvl7pPr marL="2687110" indent="-12471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00">
                <a:solidFill>
                  <a:schemeClr val="tx1"/>
                </a:solidFill>
                <a:latin typeface="+mn-lt"/>
              </a:defRPr>
            </a:lvl7pPr>
            <a:lvl8pPr marL="3231334" indent="-12471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00">
                <a:solidFill>
                  <a:schemeClr val="tx1"/>
                </a:solidFill>
                <a:latin typeface="+mn-lt"/>
              </a:defRPr>
            </a:lvl8pPr>
            <a:lvl9pPr marL="3775559" indent="-12471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Steps not known, decided on the fly</a:t>
            </a:r>
          </a:p>
          <a:p>
            <a:r>
              <a:rPr lang="en-US" sz="2000" kern="0" dirty="0"/>
              <a:t>Plan/solve as you go</a:t>
            </a:r>
          </a:p>
          <a:p>
            <a:r>
              <a:rPr lang="en-US" sz="2000" kern="0" dirty="0"/>
              <a:t>Multimodal (images / sound)</a:t>
            </a:r>
          </a:p>
        </p:txBody>
      </p:sp>
    </p:spTree>
    <p:extLst>
      <p:ext uri="{BB962C8B-B14F-4D97-AF65-F5344CB8AC3E}">
        <p14:creationId xmlns:p14="http://schemas.microsoft.com/office/powerpoint/2010/main" val="255987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510E-C6DF-8C21-29A1-C7CBE07A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Usage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6F3A63-CDBA-FBA8-3751-BFD4CCA650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02764148"/>
              </p:ext>
            </p:extLst>
          </p:nvPr>
        </p:nvGraphicFramePr>
        <p:xfrm>
          <a:off x="435487" y="2133156"/>
          <a:ext cx="11320065" cy="3695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6D717-3AF0-5CE4-A660-27EFEBE082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1963-FE5C-B27C-C926-D2F29FD3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97B1-2F41-104A-CB34-0DF6AA1C8D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486" y="2133156"/>
            <a:ext cx="11286117" cy="1187560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sz="2000" dirty="0"/>
              <a:t>Please generate an image where a girl is reading a book, and her pose is the same as the boy in the image example.jpg, then please describe the new image with your voice.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54701-5EB7-AFB2-ECC2-74B88C1083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model plans how to execute the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49782-A490-E020-C5CD-5BFA3559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7" y="3709489"/>
            <a:ext cx="3096057" cy="211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E8B9C-1C13-37B9-33F6-60AC3B19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35" y="3728542"/>
            <a:ext cx="3105583" cy="20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17D9F-8661-FB0B-0775-D6664767E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28" y="3728542"/>
            <a:ext cx="3032408" cy="20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C759CF-B15D-94DB-0316-20AA30DC303C}"/>
              </a:ext>
            </a:extLst>
          </p:cNvPr>
          <p:cNvSpPr txBox="1"/>
          <p:nvPr/>
        </p:nvSpPr>
        <p:spPr>
          <a:xfrm>
            <a:off x="408849" y="6332705"/>
            <a:ext cx="9538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[2303.17580] </a:t>
            </a:r>
            <a:r>
              <a:rPr lang="en-US" dirty="0" err="1">
                <a:hlinkClick r:id="rId5"/>
              </a:rPr>
              <a:t>HuggingGPT</a:t>
            </a:r>
            <a:r>
              <a:rPr lang="en-US" dirty="0">
                <a:hlinkClick r:id="rId5"/>
              </a:rPr>
              <a:t>: Solving AI Tasks with ChatGPT and its Friends in Hugging 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8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MCP solves the MxN integration problem. Source: SalesforceDevops">
            <a:extLst>
              <a:ext uri="{FF2B5EF4-FFF2-40B4-BE49-F238E27FC236}">
                <a16:creationId xmlns:a16="http://schemas.microsoft.com/office/drawing/2014/main" id="{C69E07D4-CE94-B3D6-38BA-8C1D2FD9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AFC"/>
              </a:clrFrom>
              <a:clrTo>
                <a:srgbClr val="F8FA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" y="1275690"/>
            <a:ext cx="11928105" cy="49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38BEDC-4936-C235-0537-8A3ED2CF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in a nutshell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46754-C40D-2C61-5B36-0C09F63E7744}"/>
              </a:ext>
            </a:extLst>
          </p:cNvPr>
          <p:cNvSpPr/>
          <p:nvPr/>
        </p:nvSpPr>
        <p:spPr>
          <a:xfrm>
            <a:off x="6388478" y="1896177"/>
            <a:ext cx="5358172" cy="4668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1F50E5-48E7-C920-00F2-75206B79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Agentic AI Frameworks</a:t>
            </a:r>
          </a:p>
        </p:txBody>
      </p:sp>
      <p:pic>
        <p:nvPicPr>
          <p:cNvPr id="5" name="Google Shape;75;p16">
            <a:extLst>
              <a:ext uri="{FF2B5EF4-FFF2-40B4-BE49-F238E27FC236}">
                <a16:creationId xmlns:a16="http://schemas.microsoft.com/office/drawing/2014/main" id="{034D0D3C-130E-C8C7-DE26-22B155E2937B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649586" y="703778"/>
            <a:ext cx="9176657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3BE64-4BF1-79DC-D1E8-9D8F8D3086D8}"/>
              </a:ext>
            </a:extLst>
          </p:cNvPr>
          <p:cNvSpPr txBox="1"/>
          <p:nvPr/>
        </p:nvSpPr>
        <p:spPr>
          <a:xfrm>
            <a:off x="170849" y="6351955"/>
            <a:ext cx="8414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Agentic AI: Comparing New Open-Source Frameworks - Ida </a:t>
            </a:r>
            <a:r>
              <a:rPr lang="en-US" dirty="0" err="1">
                <a:hlinkClick r:id="rId3"/>
              </a:rPr>
              <a:t>Silfverskiöld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46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60D1-5700-391E-1134-EC70ED99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D82F8-05DC-37A3-885D-D9CD31204AA1}"/>
              </a:ext>
            </a:extLst>
          </p:cNvPr>
          <p:cNvSpPr txBox="1"/>
          <p:nvPr/>
        </p:nvSpPr>
        <p:spPr>
          <a:xfrm>
            <a:off x="363354" y="6361580"/>
            <a:ext cx="10503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Awesome-LLM-Resources-List/README.md at main · </a:t>
            </a:r>
            <a:r>
              <a:rPr lang="en-US" dirty="0" err="1">
                <a:hlinkClick r:id="rId2"/>
              </a:rPr>
              <a:t>ilsilfverskiold</a:t>
            </a:r>
            <a:r>
              <a:rPr lang="en-US" dirty="0">
                <a:hlinkClick r:id="rId2"/>
              </a:rPr>
              <a:t>/Awesome-LLM-Resources-List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7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57BCEA-E8BB-22CF-9B0B-D9EA25AF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B29755EB-26E4-81E2-5DC0-09D4B8F35C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72894" y="1714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9812633-9E03-4810-8E31-BBE4FDEAE727}">
                    <psez:zmPr id="{00B17CDB-BE12-4B44-8A05-743F7EDDA44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9755EB-26E4-81E2-5DC0-09D4B8F35C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2894" y="171450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43EEC2B0-F293-31A5-8B78-C15BAB9123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2000" y="1714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84B543D-1AB8-4D1C-8256-9C4AEF4B0EF5}">
                    <psez:zmPr id="{3BE2EAAB-A439-4E42-897D-F520FC024C1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3EEC2B0-F293-31A5-8B78-C15BAB912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8FE32871-1F33-B6E1-4A59-476F3C3E5B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504839"/>
                  </p:ext>
                </p:extLst>
              </p:nvPr>
            </p:nvGraphicFramePr>
            <p:xfrm>
              <a:off x="829340" y="17145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696A0AE4-0927-4FEF-96DC-C63A274A03C5}">
                    <psez:zmPr id="{719439E7-2848-4B92-ABC5-B7B293CCF21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FE32871-1F33-B6E1-4A59-476F3C3E5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340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82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45000" t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827101-31F5-F5AF-B1A4-6E82C8471E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243DDA-FA25-FDBC-4921-B3260429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 fontScale="90000"/>
          </a:bodyPr>
          <a:lstStyle/>
          <a:p>
            <a:r>
              <a:rPr lang="en-US" sz="4800" dirty="0"/>
              <a:t>Where can I buy a can of Coke?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7826E0C-BD28-A569-E3E3-DBE00A46C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Guardrails and Safety</a:t>
            </a:r>
          </a:p>
        </p:txBody>
      </p:sp>
    </p:spTree>
    <p:extLst>
      <p:ext uri="{BB962C8B-B14F-4D97-AF65-F5344CB8AC3E}">
        <p14:creationId xmlns:p14="http://schemas.microsoft.com/office/powerpoint/2010/main" val="377866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8919-6DB2-AF35-56F5-84F5B265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Guardrails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0613F0-16AE-DA52-7E6F-DDA0B4484A7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220" y="1376363"/>
            <a:ext cx="5681972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84858-C7F3-869E-5042-24B247AE0B7E}"/>
              </a:ext>
            </a:extLst>
          </p:cNvPr>
          <p:cNvSpPr txBox="1"/>
          <p:nvPr/>
        </p:nvSpPr>
        <p:spPr>
          <a:xfrm>
            <a:off x="437255" y="6252747"/>
            <a:ext cx="10983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[2308.01263] </a:t>
            </a:r>
            <a:r>
              <a:rPr lang="en-US" sz="1600" dirty="0" err="1">
                <a:hlinkClick r:id="rId3"/>
              </a:rPr>
              <a:t>XSTest</a:t>
            </a:r>
            <a:r>
              <a:rPr lang="en-US" sz="1600" dirty="0">
                <a:hlinkClick r:id="rId3"/>
              </a:rPr>
              <a:t>: A Test Suite for Identifying Exaggerated Safety </a:t>
            </a:r>
            <a:r>
              <a:rPr lang="en-US" sz="1600" dirty="0" err="1">
                <a:hlinkClick r:id="rId3"/>
              </a:rPr>
              <a:t>Behaviours</a:t>
            </a:r>
            <a:r>
              <a:rPr lang="en-US" sz="1600" dirty="0">
                <a:hlinkClick r:id="rId3"/>
              </a:rPr>
              <a:t> in Large Language 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552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696" t="6650" r="3661" b="5537"/>
          <a:stretch>
            <a:fillRect/>
          </a:stretch>
        </p:blipFill>
        <p:spPr>
          <a:xfrm>
            <a:off x="479997" y="698183"/>
            <a:ext cx="11538857" cy="579783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Models are Biased, and Agents too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CD568-A86E-17B6-A37C-DACBECCD8EFD}"/>
              </a:ext>
            </a:extLst>
          </p:cNvPr>
          <p:cNvSpPr txBox="1"/>
          <p:nvPr/>
        </p:nvSpPr>
        <p:spPr>
          <a:xfrm>
            <a:off x="364494" y="6376243"/>
            <a:ext cx="11347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[2305.08283] From Pretraining Data to Language Models to Downstream Tasks: Tracking the Trails of Political Biases Leading to Unfair NLP Models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5594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9D0B-9731-B872-4456-7B5DC289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LLMs still have an opinion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BAEA73B-F071-D943-1B30-FCEB76DAEA1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38" y="3130832"/>
            <a:ext cx="4719858" cy="31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83DED-B84E-BBEC-EA63-5FC1AACA9B3F}"/>
              </a:ext>
            </a:extLst>
          </p:cNvPr>
          <p:cNvSpPr txBox="1"/>
          <p:nvPr/>
        </p:nvSpPr>
        <p:spPr>
          <a:xfrm>
            <a:off x="548640" y="6203040"/>
            <a:ext cx="108187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[2509.22367] What Is The Political Content in LLMs' Pre- and Post-Training Data?</a:t>
            </a:r>
            <a:endParaRPr lang="en-US" sz="1600" dirty="0"/>
          </a:p>
          <a:p>
            <a:r>
              <a:rPr lang="en-US" sz="1600" dirty="0">
                <a:hlinkClick r:id="rId4"/>
              </a:rPr>
              <a:t>[2412.16746] Beyond Partisan Leaning: A Comparative Analysis of Political Bias in Large Language Models</a:t>
            </a:r>
            <a:endParaRPr lang="en-US" sz="16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66A397C1-F626-201C-F588-634525FA3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78" y="1277655"/>
            <a:ext cx="7203175" cy="27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7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4F80-B177-58DE-BE56-DDB152BB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Debugging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3D581-6678-DF3E-B093-8CFF9B27FB9E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66884261"/>
              </p:ext>
            </p:extLst>
          </p:nvPr>
        </p:nvGraphicFramePr>
        <p:xfrm>
          <a:off x="435487" y="1376477"/>
          <a:ext cx="11320065" cy="4452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493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B849-A4B3-9712-B798-377F79E9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Evaluation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5230-C075-B345-EAE0-442DDF26BA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Error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evaluation – focus on the most frequent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error collection</a:t>
            </a:r>
          </a:p>
          <a:p>
            <a:pPr marL="465696" lvl="1" indent="-285750">
              <a:buFont typeface="Arial" panose="020B0604020202020204" pitchFamily="34" charset="0"/>
              <a:buChar char="•"/>
            </a:pPr>
            <a:r>
              <a:rPr lang="en-US" dirty="0"/>
              <a:t>Using Regular Expression to validate if an answer is in text </a:t>
            </a:r>
          </a:p>
          <a:p>
            <a:pPr marL="465696" lvl="1" indent="-285750">
              <a:buFont typeface="Arial" panose="020B0604020202020204" pitchFamily="34" charset="0"/>
              <a:buChar char="•"/>
            </a:pPr>
            <a:r>
              <a:rPr lang="en-US" dirty="0"/>
              <a:t>Extracting specific formatted text (e.g., dates, ISINs)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LLM as a judge</a:t>
            </a:r>
          </a:p>
          <a:p>
            <a:pPr marL="465696" lvl="1" indent="-285750">
              <a:buFont typeface="Arial" panose="020B0604020202020204" pitchFamily="34" charset="0"/>
              <a:buChar char="•"/>
            </a:pPr>
            <a:r>
              <a:rPr lang="en-US" dirty="0"/>
              <a:t>Ask LLM to give a score (e.g., 1-5) </a:t>
            </a:r>
            <a:r>
              <a:rPr lang="en-US" i="1" dirty="0"/>
              <a:t>based on specific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465696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5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92A1-DA73-C403-9C02-D5D0FF40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Axis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5A2742-A120-B91A-2DC8-AC609A9A368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96229782"/>
              </p:ext>
            </p:extLst>
          </p:nvPr>
        </p:nvGraphicFramePr>
        <p:xfrm>
          <a:off x="434975" y="1376362"/>
          <a:ext cx="11375223" cy="47842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3631">
                  <a:extLst>
                    <a:ext uri="{9D8B030D-6E8A-4147-A177-3AD203B41FA5}">
                      <a16:colId xmlns:a16="http://schemas.microsoft.com/office/drawing/2014/main" val="1567539762"/>
                    </a:ext>
                  </a:extLst>
                </a:gridCol>
                <a:gridCol w="4129851">
                  <a:extLst>
                    <a:ext uri="{9D8B030D-6E8A-4147-A177-3AD203B41FA5}">
                      <a16:colId xmlns:a16="http://schemas.microsoft.com/office/drawing/2014/main" val="2987784203"/>
                    </a:ext>
                  </a:extLst>
                </a:gridCol>
                <a:gridCol w="3791741">
                  <a:extLst>
                    <a:ext uri="{9D8B030D-6E8A-4147-A177-3AD203B41FA5}">
                      <a16:colId xmlns:a16="http://schemas.microsoft.com/office/drawing/2014/main" val="2654970594"/>
                    </a:ext>
                  </a:extLst>
                </a:gridCol>
              </a:tblGrid>
              <a:tr h="7624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Evaluate with code (objective)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LLM-as-Judge (subjective)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339556"/>
                  </a:ext>
                </a:extLst>
              </a:tr>
              <a:tr h="1962573">
                <a:tc>
                  <a:txBody>
                    <a:bodyPr/>
                    <a:lstStyle/>
                    <a:p>
                      <a:r>
                        <a:rPr lang="en-US" dirty="0"/>
                        <a:t>Ground truth per example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Checking invoice date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If (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extracted_date</a:t>
                      </a: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==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actual_date</a:t>
                      </a: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):</a:t>
                      </a:r>
                    </a:p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num_correct</a:t>
                      </a: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+=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Counting gold-standard points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“Count the number of gold-standard points in the following text: …”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97823"/>
                  </a:ext>
                </a:extLst>
              </a:tr>
              <a:tr h="1962573">
                <a:tc>
                  <a:txBody>
                    <a:bodyPr/>
                    <a:lstStyle/>
                    <a:p>
                      <a:r>
                        <a:rPr lang="en-US" dirty="0"/>
                        <a:t>No ground truth per example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Checking output content length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If </a:t>
                      </a:r>
                      <a:r>
                        <a:rPr lang="en-US" dirty="0" err="1"/>
                        <a:t>len</a:t>
                      </a:r>
                      <a:r>
                        <a:rPr lang="en-US" dirty="0"/>
                        <a:t>(text) &lt;= 10:</a:t>
                      </a:r>
                    </a:p>
                    <a:p>
                      <a:r>
                        <a:rPr lang="en-US" dirty="0"/>
                        <a:t>    </a:t>
                      </a:r>
                      <a:r>
                        <a:rPr lang="en-US" dirty="0" err="1"/>
                        <a:t>num_correct</a:t>
                      </a:r>
                      <a:r>
                        <a:rPr lang="en-US" dirty="0"/>
                        <a:t> +=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Grading charts with a rubric: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“Grade this visualization according to:</a:t>
                      </a:r>
                    </a:p>
                    <a:p>
                      <a:pPr marL="514350" indent="-514350">
                        <a:buAutoNum type="romanLcParenBoth"/>
                      </a:pPr>
                      <a:r>
                        <a:rPr lang="en-US" dirty="0"/>
                        <a:t>the axis labels are clear</a:t>
                      </a:r>
                    </a:p>
                    <a:p>
                      <a:pPr marL="514350" indent="-514350">
                        <a:buAutoNum type="romanLcParenBoth"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63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86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AF20-195B-6EC9-6775-C6B38A66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F1C4-E6DD-182E-756C-EDAC8BF97F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 quick and dirty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 for locations where your evaluation fails (by human judgement) and try to improve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 for steps where the performance is worse than humans</a:t>
            </a:r>
          </a:p>
        </p:txBody>
      </p:sp>
    </p:spTree>
    <p:extLst>
      <p:ext uri="{BB962C8B-B14F-4D97-AF65-F5344CB8AC3E}">
        <p14:creationId xmlns:p14="http://schemas.microsoft.com/office/powerpoint/2010/main" val="2098745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58E795-6C31-01FF-1F6A-E98A9522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Agents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0259AE-3C5E-2226-33B1-0D85BA3E21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59960-D4C1-7349-4B0A-DD594995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Agentic AI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05C7C3-0080-5513-7D68-9E1E164F1C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53445050"/>
              </p:ext>
            </p:extLst>
          </p:nvPr>
        </p:nvGraphicFramePr>
        <p:xfrm>
          <a:off x="342900" y="2133600"/>
          <a:ext cx="113188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50179-8477-B8C2-B3EF-93647C95CB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6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98B63-FAAA-83B0-74BE-45A16471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RAG to Agentic RAG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3CDDC-D2B7-6D7E-3E82-077C1D596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630DF69-EE9D-E447-3D16-853FCDEA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Components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1755A8-1713-9533-F110-797AF7EB9318}"/>
              </a:ext>
            </a:extLst>
          </p:cNvPr>
          <p:cNvSpPr/>
          <p:nvPr/>
        </p:nvSpPr>
        <p:spPr>
          <a:xfrm>
            <a:off x="2587961" y="2029893"/>
            <a:ext cx="2149736" cy="11996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Retrieval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D96809-96F1-3710-DE9F-E6C305656144}"/>
              </a:ext>
            </a:extLst>
          </p:cNvPr>
          <p:cNvSpPr/>
          <p:nvPr/>
        </p:nvSpPr>
        <p:spPr>
          <a:xfrm>
            <a:off x="5115347" y="2029894"/>
            <a:ext cx="2604890" cy="11996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Augmentation</a:t>
            </a:r>
          </a:p>
        </p:txBody>
      </p:sp>
      <p:pic>
        <p:nvPicPr>
          <p:cNvPr id="13" name="Picture 12" descr="Young businessman hand on chin">
            <a:extLst>
              <a:ext uri="{FF2B5EF4-FFF2-40B4-BE49-F238E27FC236}">
                <a16:creationId xmlns:a16="http://schemas.microsoft.com/office/drawing/2014/main" id="{E09010E6-38CE-FE87-0C94-C2EACEA2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397" y="1294888"/>
            <a:ext cx="968812" cy="312675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ABD330-63B6-7FEF-2AF3-383D19472EC4}"/>
              </a:ext>
            </a:extLst>
          </p:cNvPr>
          <p:cNvSpPr/>
          <p:nvPr/>
        </p:nvSpPr>
        <p:spPr>
          <a:xfrm>
            <a:off x="8097887" y="2029892"/>
            <a:ext cx="2604890" cy="11996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6601FC-BE18-385F-B95C-4627BF3072F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737697" y="2629740"/>
            <a:ext cx="37765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A34C55-5DCF-B78D-FAE1-DF58FD3E4C95}"/>
              </a:ext>
            </a:extLst>
          </p:cNvPr>
          <p:cNvCxnSpPr/>
          <p:nvPr/>
        </p:nvCxnSpPr>
        <p:spPr>
          <a:xfrm>
            <a:off x="7720237" y="2629737"/>
            <a:ext cx="37765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A2785C-85D6-FB48-E58C-125134375FD9}"/>
              </a:ext>
            </a:extLst>
          </p:cNvPr>
          <p:cNvCxnSpPr/>
          <p:nvPr/>
        </p:nvCxnSpPr>
        <p:spPr>
          <a:xfrm>
            <a:off x="2113012" y="2629736"/>
            <a:ext cx="37765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8FA56F-E480-B9E2-CF43-C511BA5C1710}"/>
              </a:ext>
            </a:extLst>
          </p:cNvPr>
          <p:cNvSpPr txBox="1"/>
          <p:nvPr/>
        </p:nvSpPr>
        <p:spPr>
          <a:xfrm flipH="1">
            <a:off x="5853261" y="4133747"/>
            <a:ext cx="17258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Response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2C6A118-58C0-936A-C644-0B564D75B85D}"/>
              </a:ext>
            </a:extLst>
          </p:cNvPr>
          <p:cNvCxnSpPr>
            <a:stCxn id="14" idx="2"/>
            <a:endCxn id="19" idx="1"/>
          </p:cNvCxnSpPr>
          <p:nvPr/>
        </p:nvCxnSpPr>
        <p:spPr>
          <a:xfrm rot="5400000">
            <a:off x="7960685" y="2847988"/>
            <a:ext cx="1058051" cy="1821245"/>
          </a:xfrm>
          <a:prstGeom prst="curvedConnector2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4047015A-06F8-D1EF-65B5-916812005CAF}"/>
              </a:ext>
            </a:extLst>
          </p:cNvPr>
          <p:cNvCxnSpPr>
            <a:cxnSpLocks/>
            <a:stCxn id="19" idx="3"/>
          </p:cNvCxnSpPr>
          <p:nvPr/>
        </p:nvCxnSpPr>
        <p:spPr>
          <a:xfrm rot="10800000">
            <a:off x="2071201" y="3628418"/>
            <a:ext cx="3782060" cy="659219"/>
          </a:xfrm>
          <a:prstGeom prst="curvedConnector3">
            <a:avLst>
              <a:gd name="adj1" fmla="val 51947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6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AC53-5776-189E-BB4D-1311C2DF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RAG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D0C64-A693-FDCC-6308-F1347FED8F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856" y="1153739"/>
            <a:ext cx="10919113" cy="53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2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3743-21B0-8644-5937-0884CD22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41015-E5FF-8D9D-34C1-FC7A8240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09" y="116602"/>
            <a:ext cx="1152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EAD888-2C47-1B95-437B-E48BFDAF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- Limitations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0F0C9F5-7CC7-328C-1907-798F9F0ECB7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38832"/>
              </p:ext>
            </p:extLst>
          </p:nvPr>
        </p:nvGraphicFramePr>
        <p:xfrm>
          <a:off x="435487" y="2133156"/>
          <a:ext cx="11320065" cy="3695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DC84C-6602-5BB5-9308-D80B3901F1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9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A7EA-F988-A0C2-0671-8F16C607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RAG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E1CC92-C5E2-2135-A61D-FB907C2093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877887" y="1927272"/>
            <a:ext cx="5842666" cy="443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AA41D-03FE-9390-74A9-C5E0E4A7E6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search once, if we can search twice!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A632C-04F0-5D4E-3AEF-587B305E94FF}"/>
              </a:ext>
            </a:extLst>
          </p:cNvPr>
          <p:cNvSpPr txBox="1"/>
          <p:nvPr/>
        </p:nvSpPr>
        <p:spPr>
          <a:xfrm>
            <a:off x="408849" y="6366945"/>
            <a:ext cx="9084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[2312.10997] Retrieval-Augmented Generation for Large Language Models: A Survey</a:t>
            </a:r>
            <a:endParaRPr lang="en-US" sz="1400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FF3D4A95-659C-7E97-FC90-96C697C7A7AE}"/>
              </a:ext>
            </a:extLst>
          </p:cNvPr>
          <p:cNvSpPr/>
          <p:nvPr/>
        </p:nvSpPr>
        <p:spPr>
          <a:xfrm>
            <a:off x="8554855" y="2933444"/>
            <a:ext cx="2804569" cy="411173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Semantic Retrieval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D06ADEF-D581-C84D-B787-0D79C4A5354A}"/>
              </a:ext>
            </a:extLst>
          </p:cNvPr>
          <p:cNvSpPr/>
          <p:nvPr/>
        </p:nvSpPr>
        <p:spPr>
          <a:xfrm>
            <a:off x="8554856" y="4368407"/>
            <a:ext cx="2804570" cy="411173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Contextual Re-ranking</a:t>
            </a:r>
          </a:p>
        </p:txBody>
      </p:sp>
    </p:spTree>
    <p:extLst>
      <p:ext uri="{BB962C8B-B14F-4D97-AF65-F5344CB8AC3E}">
        <p14:creationId xmlns:p14="http://schemas.microsoft.com/office/powerpoint/2010/main" val="26989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WarmGreyMid">
      <a:srgbClr val="F1EDE6"/>
    </a:custClr>
    <a:custClr name="WarmGreyLight">
      <a:srgbClr val="F8F6F2"/>
    </a:custClr>
    <a:custClr name="WarmGreyDark">
      <a:srgbClr val="B4ADA5"/>
    </a:custClr>
    <a:custClr name="GreenDark">
      <a:srgbClr val="225B45"/>
    </a:custClr>
    <a:custClr name="GreenMid">
      <a:srgbClr val="67D0AB"/>
    </a:custClr>
    <a:custClr name="GreenBright">
      <a:srgbClr val="A3E2CC"/>
    </a:custClr>
    <a:custClr name="CoralDark">
      <a:srgbClr val="C65C4A"/>
    </a:custClr>
    <a:custClr name="CoralMid">
      <a:srgbClr val="FF8B6B"/>
    </a:custClr>
    <a:custClr name="CoralLight">
      <a:srgbClr val="FFB9A5"/>
    </a:custClr>
    <a:custClr name="PurpleDark">
      <a:srgbClr val="412F59"/>
    </a:custClr>
    <a:custClr name="PurpleMid">
      <a:srgbClr val="6A4CAD"/>
    </a:custClr>
    <a:custClr name="PurpleLight">
      <a:srgbClr val="9D88D9"/>
    </a:custClr>
    <a:custClr name="PrimaryYellow">
      <a:srgbClr val="FEE600"/>
    </a:custClr>
    <a:custClr name="YellowDark">
      <a:srgbClr val="F9BB30"/>
    </a:custClr>
    <a:custClr name="YellowMid">
      <a:srgbClr val="FFD403"/>
    </a:custClr>
    <a:custClr name="YellowLight">
      <a:srgbClr val="FFF0A6"/>
    </a:custClr>
  </a:custClrLst>
  <a:extLst>
    <a:ext uri="{05A4C25C-085E-4340-85A3-A5531E510DB2}">
      <thm15:themeFamily xmlns:thm15="http://schemas.microsoft.com/office/thememl/2012/main" name="Default Design" id="{8B453BF1-38A1-46D2-920E-A5F4956BB65E}" vid="{EED87302-4BED-44A7-B6C2-41C1467E8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Raiffeisen Bank International Full Deck Template_EN</Template>
  <TotalTime>0</TotalTime>
  <Words>918</Words>
  <Application>Microsoft Office PowerPoint</Application>
  <PresentationFormat>Widescreen</PresentationFormat>
  <Paragraphs>201</Paragraphs>
  <Slides>39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Amalia</vt:lpstr>
      <vt:lpstr>Amalia Medium</vt:lpstr>
      <vt:lpstr>Aptos</vt:lpstr>
      <vt:lpstr>Arial</vt:lpstr>
      <vt:lpstr>Calibri</vt:lpstr>
      <vt:lpstr>Nokia Pure Headline Light</vt:lpstr>
      <vt:lpstr>1_Default Design</vt:lpstr>
      <vt:lpstr>AI Agents</vt:lpstr>
      <vt:lpstr>Agenda</vt:lpstr>
      <vt:lpstr>Agenda</vt:lpstr>
      <vt:lpstr>From RAG to Agentic RAG</vt:lpstr>
      <vt:lpstr>RAG Components</vt:lpstr>
      <vt:lpstr>Naïve RAG</vt:lpstr>
      <vt:lpstr>PowerPoint Presentation</vt:lpstr>
      <vt:lpstr>RAG - Limitations</vt:lpstr>
      <vt:lpstr>Advanced RAG</vt:lpstr>
      <vt:lpstr>Modular RAG</vt:lpstr>
      <vt:lpstr>Agentic RAG</vt:lpstr>
      <vt:lpstr>LLMs – How do they work?</vt:lpstr>
      <vt:lpstr>LLMs – How do they work?</vt:lpstr>
      <vt:lpstr>Agents – How does it work?</vt:lpstr>
      <vt:lpstr>Agent Design Foundations</vt:lpstr>
      <vt:lpstr>Agent Design Foundations</vt:lpstr>
      <vt:lpstr>Tools</vt:lpstr>
      <vt:lpstr>Autonomy Level</vt:lpstr>
      <vt:lpstr>Agentic AI</vt:lpstr>
      <vt:lpstr>Agentic AI</vt:lpstr>
      <vt:lpstr>PowerPoint Presentation</vt:lpstr>
      <vt:lpstr>Agentic AI</vt:lpstr>
      <vt:lpstr>Agentic AI</vt:lpstr>
      <vt:lpstr>What tasks is Agentic AI suited to do?</vt:lpstr>
      <vt:lpstr>Tool Usage</vt:lpstr>
      <vt:lpstr>Planning</vt:lpstr>
      <vt:lpstr>MCP in a nutshell</vt:lpstr>
      <vt:lpstr>Popular Agentic AI Frameworks</vt:lpstr>
      <vt:lpstr>PowerPoint Presentation</vt:lpstr>
      <vt:lpstr>Where can I buy a can of Coke?</vt:lpstr>
      <vt:lpstr>Guardrails</vt:lpstr>
      <vt:lpstr>Models are Biased, and Agents too</vt:lpstr>
      <vt:lpstr>LLMs still have an opinion</vt:lpstr>
      <vt:lpstr>Debugging Agents</vt:lpstr>
      <vt:lpstr>Evaluation Techniques</vt:lpstr>
      <vt:lpstr>Evaluation Axis</vt:lpstr>
      <vt:lpstr>Tips and Tricks</vt:lpstr>
      <vt:lpstr>Evaluating Agents</vt:lpstr>
      <vt:lpstr>Evaluating Agentic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Liad Magen</dc:creator>
  <cp:lastModifiedBy>Liad MAGEN</cp:lastModifiedBy>
  <cp:revision>1</cp:revision>
  <dcterms:created xsi:type="dcterms:W3CDTF">2025-11-30T08:21:47Z</dcterms:created>
  <dcterms:modified xsi:type="dcterms:W3CDTF">2025-12-02T16:29:15Z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ef8ae9-8c1e-4a4d-9bfb-b8c852cc2d49_Enabled">
    <vt:lpwstr>true</vt:lpwstr>
  </property>
  <property fmtid="{D5CDD505-2E9C-101B-9397-08002B2CF9AE}" pid="3" name="MSIP_Label_3eef8ae9-8c1e-4a4d-9bfb-b8c852cc2d49_SetDate">
    <vt:lpwstr>2025-12-02T16:29:07Z</vt:lpwstr>
  </property>
  <property fmtid="{D5CDD505-2E9C-101B-9397-08002B2CF9AE}" pid="4" name="MSIP_Label_3eef8ae9-8c1e-4a4d-9bfb-b8c852cc2d49_Method">
    <vt:lpwstr>Privileged</vt:lpwstr>
  </property>
  <property fmtid="{D5CDD505-2E9C-101B-9397-08002B2CF9AE}" pid="5" name="MSIP_Label_3eef8ae9-8c1e-4a4d-9bfb-b8c852cc2d49_Name">
    <vt:lpwstr>Public (visual mark)</vt:lpwstr>
  </property>
  <property fmtid="{D5CDD505-2E9C-101B-9397-08002B2CF9AE}" pid="6" name="MSIP_Label_3eef8ae9-8c1e-4a4d-9bfb-b8c852cc2d49_SiteId">
    <vt:lpwstr>9b511fda-f0b1-43a5-b06e-1e720f64520a</vt:lpwstr>
  </property>
  <property fmtid="{D5CDD505-2E9C-101B-9397-08002B2CF9AE}" pid="7" name="MSIP_Label_3eef8ae9-8c1e-4a4d-9bfb-b8c852cc2d49_ActionId">
    <vt:lpwstr>17ee8e80-6845-4e8d-9c7f-9080155098af</vt:lpwstr>
  </property>
  <property fmtid="{D5CDD505-2E9C-101B-9397-08002B2CF9AE}" pid="8" name="MSIP_Label_3eef8ae9-8c1e-4a4d-9bfb-b8c852cc2d49_ContentBits">
    <vt:lpwstr>2</vt:lpwstr>
  </property>
  <property fmtid="{D5CDD505-2E9C-101B-9397-08002B2CF9AE}" pid="9" name="MSIP_Label_3eef8ae9-8c1e-4a4d-9bfb-b8c852cc2d49_Tag">
    <vt:lpwstr>10, 0, 1, 1</vt:lpwstr>
  </property>
  <property fmtid="{D5CDD505-2E9C-101B-9397-08002B2CF9AE}" pid="10" name="ClassificationContentMarkingFooterLocations">
    <vt:lpwstr>1_Default Design:4</vt:lpwstr>
  </property>
  <property fmtid="{D5CDD505-2E9C-101B-9397-08002B2CF9AE}" pid="11" name="ClassificationContentMarkingFooterText">
    <vt:lpwstr>Classification: PUBLIC</vt:lpwstr>
  </property>
</Properties>
</file>